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13"/>
  </p:notesMasterIdLst>
  <p:sldIdLst>
    <p:sldId id="256" r:id="rId2"/>
    <p:sldId id="257" r:id="rId3"/>
    <p:sldId id="258" r:id="rId4"/>
    <p:sldId id="259" r:id="rId5"/>
    <p:sldId id="261" r:id="rId6"/>
    <p:sldId id="263" r:id="rId7"/>
    <p:sldId id="265" r:id="rId8"/>
    <p:sldId id="269" r:id="rId9"/>
    <p:sldId id="286" r:id="rId10"/>
    <p:sldId id="285" r:id="rId11"/>
    <p:sldId id="287"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641B"/>
    <a:srgbClr val="000066"/>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568" autoAdjust="0"/>
  </p:normalViewPr>
  <p:slideViewPr>
    <p:cSldViewPr>
      <p:cViewPr>
        <p:scale>
          <a:sx n="68" d="100"/>
          <a:sy n="68" d="100"/>
        </p:scale>
        <p:origin x="-1632"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E2D7F2-D968-4C5C-80FE-53523543EB51}" type="doc">
      <dgm:prSet loTypeId="urn:microsoft.com/office/officeart/2005/8/layout/bList2" loCatId="list" qsTypeId="urn:microsoft.com/office/officeart/2005/8/quickstyle/simple1" qsCatId="simple" csTypeId="urn:microsoft.com/office/officeart/2005/8/colors/accent1_2" csCatId="accent1" phldr="0"/>
      <dgm:spPr/>
    </dgm:pt>
    <dgm:pt modelId="{D706A80D-C75E-4790-A845-F8AE5E6EF541}">
      <dgm:prSet phldrT="[Text]" phldr="1"/>
      <dgm:spPr/>
      <dgm:t>
        <a:bodyPr/>
        <a:lstStyle/>
        <a:p>
          <a:endParaRPr lang="en-US"/>
        </a:p>
      </dgm:t>
    </dgm:pt>
    <dgm:pt modelId="{3225A5F7-784C-4BAB-A871-7BE3A8454E0A}" type="parTrans" cxnId="{84CBB86A-AFD4-435E-B112-84BAB5EE3BD3}">
      <dgm:prSet/>
      <dgm:spPr/>
      <dgm:t>
        <a:bodyPr/>
        <a:lstStyle/>
        <a:p>
          <a:endParaRPr lang="en-US"/>
        </a:p>
      </dgm:t>
    </dgm:pt>
    <dgm:pt modelId="{43A3C852-0204-427A-9690-72B5203CA2CF}" type="sibTrans" cxnId="{84CBB86A-AFD4-435E-B112-84BAB5EE3BD3}">
      <dgm:prSet/>
      <dgm:spPr/>
      <dgm:t>
        <a:bodyPr/>
        <a:lstStyle/>
        <a:p>
          <a:endParaRPr lang="en-US"/>
        </a:p>
      </dgm:t>
    </dgm:pt>
    <dgm:pt modelId="{FE97084F-3764-4DAC-A1FE-91FF898644DE}">
      <dgm:prSet phldrT="[Text]" phldr="1"/>
      <dgm:spPr/>
      <dgm:t>
        <a:bodyPr/>
        <a:lstStyle/>
        <a:p>
          <a:endParaRPr lang="en-US"/>
        </a:p>
      </dgm:t>
    </dgm:pt>
    <dgm:pt modelId="{D8F826B3-B054-4E0B-8CF1-79E94ED779C0}" type="parTrans" cxnId="{55C26086-1A18-411C-A570-BAF84042DF74}">
      <dgm:prSet/>
      <dgm:spPr/>
      <dgm:t>
        <a:bodyPr/>
        <a:lstStyle/>
        <a:p>
          <a:endParaRPr lang="en-US"/>
        </a:p>
      </dgm:t>
    </dgm:pt>
    <dgm:pt modelId="{49B0D869-F4E7-4C4B-B9B6-FDE71311354F}" type="sibTrans" cxnId="{55C26086-1A18-411C-A570-BAF84042DF74}">
      <dgm:prSet/>
      <dgm:spPr/>
      <dgm:t>
        <a:bodyPr/>
        <a:lstStyle/>
        <a:p>
          <a:endParaRPr lang="en-US"/>
        </a:p>
      </dgm:t>
    </dgm:pt>
    <dgm:pt modelId="{2620E24D-556B-4BA5-81D0-92484D4AD235}">
      <dgm:prSet phldrT="[Text]" phldr="1"/>
      <dgm:spPr/>
      <dgm:t>
        <a:bodyPr/>
        <a:lstStyle/>
        <a:p>
          <a:endParaRPr lang="en-US"/>
        </a:p>
      </dgm:t>
    </dgm:pt>
    <dgm:pt modelId="{44E61579-A4F6-4875-8252-08A34E4E397A}" type="parTrans" cxnId="{7DBBC134-AE2E-4F40-8445-D9DD1F61AFB7}">
      <dgm:prSet/>
      <dgm:spPr/>
      <dgm:t>
        <a:bodyPr/>
        <a:lstStyle/>
        <a:p>
          <a:endParaRPr lang="en-US"/>
        </a:p>
      </dgm:t>
    </dgm:pt>
    <dgm:pt modelId="{27741ACA-83C7-4086-BC55-7C163CE3EEE7}" type="sibTrans" cxnId="{7DBBC134-AE2E-4F40-8445-D9DD1F61AFB7}">
      <dgm:prSet/>
      <dgm:spPr/>
      <dgm:t>
        <a:bodyPr/>
        <a:lstStyle/>
        <a:p>
          <a:endParaRPr lang="en-US"/>
        </a:p>
      </dgm:t>
    </dgm:pt>
    <dgm:pt modelId="{649F06BB-71CF-492D-9714-07C3AD2CF69E}" type="pres">
      <dgm:prSet presAssocID="{1DE2D7F2-D968-4C5C-80FE-53523543EB51}" presName="diagram" presStyleCnt="0">
        <dgm:presLayoutVars>
          <dgm:dir/>
          <dgm:animLvl val="lvl"/>
          <dgm:resizeHandles val="exact"/>
        </dgm:presLayoutVars>
      </dgm:prSet>
      <dgm:spPr/>
    </dgm:pt>
    <dgm:pt modelId="{31B00089-6FEC-4E24-A934-0C563BBCB46C}" type="pres">
      <dgm:prSet presAssocID="{D706A80D-C75E-4790-A845-F8AE5E6EF541}" presName="compNode" presStyleCnt="0"/>
      <dgm:spPr/>
    </dgm:pt>
    <dgm:pt modelId="{C9B9DA59-75DA-42D3-AAAD-ADE9B1E71B24}" type="pres">
      <dgm:prSet presAssocID="{D706A80D-C75E-4790-A845-F8AE5E6EF541}" presName="childRect" presStyleLbl="bgAcc1" presStyleIdx="0" presStyleCnt="3">
        <dgm:presLayoutVars>
          <dgm:bulletEnabled val="1"/>
        </dgm:presLayoutVars>
      </dgm:prSet>
      <dgm:spPr/>
    </dgm:pt>
    <dgm:pt modelId="{894039FF-CB69-4F7E-ACD2-B21886C106DD}" type="pres">
      <dgm:prSet presAssocID="{D706A80D-C75E-4790-A845-F8AE5E6EF541}" presName="parentText" presStyleLbl="node1" presStyleIdx="0" presStyleCnt="0">
        <dgm:presLayoutVars>
          <dgm:chMax val="0"/>
          <dgm:bulletEnabled val="1"/>
        </dgm:presLayoutVars>
      </dgm:prSet>
      <dgm:spPr/>
      <dgm:t>
        <a:bodyPr/>
        <a:lstStyle/>
        <a:p>
          <a:endParaRPr lang="en-US"/>
        </a:p>
      </dgm:t>
    </dgm:pt>
    <dgm:pt modelId="{58FB5677-DE0A-4BF8-849D-8EB9EEDC6EE4}" type="pres">
      <dgm:prSet presAssocID="{D706A80D-C75E-4790-A845-F8AE5E6EF541}" presName="parentRect" presStyleLbl="alignNode1" presStyleIdx="0" presStyleCnt="3"/>
      <dgm:spPr/>
      <dgm:t>
        <a:bodyPr/>
        <a:lstStyle/>
        <a:p>
          <a:endParaRPr lang="en-US"/>
        </a:p>
      </dgm:t>
    </dgm:pt>
    <dgm:pt modelId="{E948BC48-C7B1-422E-9905-2610E2BE3DB3}" type="pres">
      <dgm:prSet presAssocID="{D706A80D-C75E-4790-A845-F8AE5E6EF541}" presName="adorn" presStyleLbl="fgAccFollowNode1" presStyleIdx="0" presStyleCnt="3"/>
      <dgm:spPr/>
    </dgm:pt>
    <dgm:pt modelId="{1D2F505E-BFEC-45A0-A115-FD75C6395200}" type="pres">
      <dgm:prSet presAssocID="{43A3C852-0204-427A-9690-72B5203CA2CF}" presName="sibTrans" presStyleLbl="sibTrans2D1" presStyleIdx="0" presStyleCnt="0"/>
      <dgm:spPr/>
      <dgm:t>
        <a:bodyPr/>
        <a:lstStyle/>
        <a:p>
          <a:endParaRPr lang="en-US"/>
        </a:p>
      </dgm:t>
    </dgm:pt>
    <dgm:pt modelId="{0E590DE9-4F31-4614-96FA-4349372A15FA}" type="pres">
      <dgm:prSet presAssocID="{FE97084F-3764-4DAC-A1FE-91FF898644DE}" presName="compNode" presStyleCnt="0"/>
      <dgm:spPr/>
    </dgm:pt>
    <dgm:pt modelId="{9A8B8D10-60BC-4C73-BF9B-D43DEFBF85BB}" type="pres">
      <dgm:prSet presAssocID="{FE97084F-3764-4DAC-A1FE-91FF898644DE}" presName="childRect" presStyleLbl="bgAcc1" presStyleIdx="1" presStyleCnt="3">
        <dgm:presLayoutVars>
          <dgm:bulletEnabled val="1"/>
        </dgm:presLayoutVars>
      </dgm:prSet>
      <dgm:spPr/>
    </dgm:pt>
    <dgm:pt modelId="{2715B817-2E80-4C50-A719-667ADF229B2A}" type="pres">
      <dgm:prSet presAssocID="{FE97084F-3764-4DAC-A1FE-91FF898644DE}" presName="parentText" presStyleLbl="node1" presStyleIdx="0" presStyleCnt="0">
        <dgm:presLayoutVars>
          <dgm:chMax val="0"/>
          <dgm:bulletEnabled val="1"/>
        </dgm:presLayoutVars>
      </dgm:prSet>
      <dgm:spPr/>
      <dgm:t>
        <a:bodyPr/>
        <a:lstStyle/>
        <a:p>
          <a:endParaRPr lang="en-US"/>
        </a:p>
      </dgm:t>
    </dgm:pt>
    <dgm:pt modelId="{9F67F2EC-A328-4F08-986D-C2C556C0F888}" type="pres">
      <dgm:prSet presAssocID="{FE97084F-3764-4DAC-A1FE-91FF898644DE}" presName="parentRect" presStyleLbl="alignNode1" presStyleIdx="1" presStyleCnt="3"/>
      <dgm:spPr/>
      <dgm:t>
        <a:bodyPr/>
        <a:lstStyle/>
        <a:p>
          <a:endParaRPr lang="en-US"/>
        </a:p>
      </dgm:t>
    </dgm:pt>
    <dgm:pt modelId="{61FCB7A2-563C-4E7A-AAFE-9768F1887045}" type="pres">
      <dgm:prSet presAssocID="{FE97084F-3764-4DAC-A1FE-91FF898644DE}" presName="adorn" presStyleLbl="fgAccFollowNode1" presStyleIdx="1" presStyleCnt="3"/>
      <dgm:spPr/>
    </dgm:pt>
    <dgm:pt modelId="{310C4E31-67B3-4217-BA29-43A882378991}" type="pres">
      <dgm:prSet presAssocID="{49B0D869-F4E7-4C4B-B9B6-FDE71311354F}" presName="sibTrans" presStyleLbl="sibTrans2D1" presStyleIdx="0" presStyleCnt="0"/>
      <dgm:spPr/>
      <dgm:t>
        <a:bodyPr/>
        <a:lstStyle/>
        <a:p>
          <a:endParaRPr lang="en-US"/>
        </a:p>
      </dgm:t>
    </dgm:pt>
    <dgm:pt modelId="{7C444F6A-6D2E-4F49-9E40-A8DF30E2E1FE}" type="pres">
      <dgm:prSet presAssocID="{2620E24D-556B-4BA5-81D0-92484D4AD235}" presName="compNode" presStyleCnt="0"/>
      <dgm:spPr/>
    </dgm:pt>
    <dgm:pt modelId="{389486D0-58FF-47E3-BC5B-EAC296A417A5}" type="pres">
      <dgm:prSet presAssocID="{2620E24D-556B-4BA5-81D0-92484D4AD235}" presName="childRect" presStyleLbl="bgAcc1" presStyleIdx="2" presStyleCnt="3">
        <dgm:presLayoutVars>
          <dgm:bulletEnabled val="1"/>
        </dgm:presLayoutVars>
      </dgm:prSet>
      <dgm:spPr/>
    </dgm:pt>
    <dgm:pt modelId="{BB5F57F5-12D9-491B-9901-3189A1482D95}" type="pres">
      <dgm:prSet presAssocID="{2620E24D-556B-4BA5-81D0-92484D4AD235}" presName="parentText" presStyleLbl="node1" presStyleIdx="0" presStyleCnt="0">
        <dgm:presLayoutVars>
          <dgm:chMax val="0"/>
          <dgm:bulletEnabled val="1"/>
        </dgm:presLayoutVars>
      </dgm:prSet>
      <dgm:spPr/>
      <dgm:t>
        <a:bodyPr/>
        <a:lstStyle/>
        <a:p>
          <a:endParaRPr lang="en-US"/>
        </a:p>
      </dgm:t>
    </dgm:pt>
    <dgm:pt modelId="{317EBD4E-9417-4AAD-B74D-A5AAD342DE31}" type="pres">
      <dgm:prSet presAssocID="{2620E24D-556B-4BA5-81D0-92484D4AD235}" presName="parentRect" presStyleLbl="alignNode1" presStyleIdx="2" presStyleCnt="3"/>
      <dgm:spPr/>
      <dgm:t>
        <a:bodyPr/>
        <a:lstStyle/>
        <a:p>
          <a:endParaRPr lang="en-US"/>
        </a:p>
      </dgm:t>
    </dgm:pt>
    <dgm:pt modelId="{C9F32CD7-CE4A-4E7F-B391-0817B6E2EC96}" type="pres">
      <dgm:prSet presAssocID="{2620E24D-556B-4BA5-81D0-92484D4AD235}" presName="adorn" presStyleLbl="fgAccFollowNode1" presStyleIdx="2" presStyleCnt="3"/>
      <dgm:spPr/>
    </dgm:pt>
  </dgm:ptLst>
  <dgm:cxnLst>
    <dgm:cxn modelId="{55C26086-1A18-411C-A570-BAF84042DF74}" srcId="{1DE2D7F2-D968-4C5C-80FE-53523543EB51}" destId="{FE97084F-3764-4DAC-A1FE-91FF898644DE}" srcOrd="1" destOrd="0" parTransId="{D8F826B3-B054-4E0B-8CF1-79E94ED779C0}" sibTransId="{49B0D869-F4E7-4C4B-B9B6-FDE71311354F}"/>
    <dgm:cxn modelId="{84CBB86A-AFD4-435E-B112-84BAB5EE3BD3}" srcId="{1DE2D7F2-D968-4C5C-80FE-53523543EB51}" destId="{D706A80D-C75E-4790-A845-F8AE5E6EF541}" srcOrd="0" destOrd="0" parTransId="{3225A5F7-784C-4BAB-A871-7BE3A8454E0A}" sibTransId="{43A3C852-0204-427A-9690-72B5203CA2CF}"/>
    <dgm:cxn modelId="{7DBBC134-AE2E-4F40-8445-D9DD1F61AFB7}" srcId="{1DE2D7F2-D968-4C5C-80FE-53523543EB51}" destId="{2620E24D-556B-4BA5-81D0-92484D4AD235}" srcOrd="2" destOrd="0" parTransId="{44E61579-A4F6-4875-8252-08A34E4E397A}" sibTransId="{27741ACA-83C7-4086-BC55-7C163CE3EEE7}"/>
    <dgm:cxn modelId="{11ECEFC0-E2F5-454E-AF97-C091F0F41910}" type="presOf" srcId="{FE97084F-3764-4DAC-A1FE-91FF898644DE}" destId="{2715B817-2E80-4C50-A719-667ADF229B2A}" srcOrd="0" destOrd="0" presId="urn:microsoft.com/office/officeart/2005/8/layout/bList2"/>
    <dgm:cxn modelId="{204D1121-631A-4E2B-91CC-24C146E72314}" type="presOf" srcId="{2620E24D-556B-4BA5-81D0-92484D4AD235}" destId="{BB5F57F5-12D9-491B-9901-3189A1482D95}" srcOrd="0" destOrd="0" presId="urn:microsoft.com/office/officeart/2005/8/layout/bList2"/>
    <dgm:cxn modelId="{CBD4E725-E48B-4665-AEA3-F405771FA759}" type="presOf" srcId="{2620E24D-556B-4BA5-81D0-92484D4AD235}" destId="{317EBD4E-9417-4AAD-B74D-A5AAD342DE31}" srcOrd="1" destOrd="0" presId="urn:microsoft.com/office/officeart/2005/8/layout/bList2"/>
    <dgm:cxn modelId="{0CFCE072-6604-4286-B33B-781B87834977}" type="presOf" srcId="{49B0D869-F4E7-4C4B-B9B6-FDE71311354F}" destId="{310C4E31-67B3-4217-BA29-43A882378991}" srcOrd="0" destOrd="0" presId="urn:microsoft.com/office/officeart/2005/8/layout/bList2"/>
    <dgm:cxn modelId="{14AF7703-9A55-4659-896C-0110F217370C}" type="presOf" srcId="{1DE2D7F2-D968-4C5C-80FE-53523543EB51}" destId="{649F06BB-71CF-492D-9714-07C3AD2CF69E}" srcOrd="0" destOrd="0" presId="urn:microsoft.com/office/officeart/2005/8/layout/bList2"/>
    <dgm:cxn modelId="{14B116CC-71DC-467C-BCF6-5E8942BA9A68}" type="presOf" srcId="{FE97084F-3764-4DAC-A1FE-91FF898644DE}" destId="{9F67F2EC-A328-4F08-986D-C2C556C0F888}" srcOrd="1" destOrd="0" presId="urn:microsoft.com/office/officeart/2005/8/layout/bList2"/>
    <dgm:cxn modelId="{381FF32E-A8D4-4FD8-A6DE-F7F35794D845}" type="presOf" srcId="{D706A80D-C75E-4790-A845-F8AE5E6EF541}" destId="{58FB5677-DE0A-4BF8-849D-8EB9EEDC6EE4}" srcOrd="1" destOrd="0" presId="urn:microsoft.com/office/officeart/2005/8/layout/bList2"/>
    <dgm:cxn modelId="{CF45AF08-0A66-4E80-BD16-C00AC4A76E27}" type="presOf" srcId="{D706A80D-C75E-4790-A845-F8AE5E6EF541}" destId="{894039FF-CB69-4F7E-ACD2-B21886C106DD}" srcOrd="0" destOrd="0" presId="urn:microsoft.com/office/officeart/2005/8/layout/bList2"/>
    <dgm:cxn modelId="{7A38FCB1-C6DD-417E-8FC8-7A8D94DCAF9E}" type="presOf" srcId="{43A3C852-0204-427A-9690-72B5203CA2CF}" destId="{1D2F505E-BFEC-45A0-A115-FD75C6395200}" srcOrd="0" destOrd="0" presId="urn:microsoft.com/office/officeart/2005/8/layout/bList2"/>
    <dgm:cxn modelId="{05719CE0-6B30-46B5-A799-978ABFFCD690}" type="presParOf" srcId="{649F06BB-71CF-492D-9714-07C3AD2CF69E}" destId="{31B00089-6FEC-4E24-A934-0C563BBCB46C}" srcOrd="0" destOrd="0" presId="urn:microsoft.com/office/officeart/2005/8/layout/bList2"/>
    <dgm:cxn modelId="{077DC336-2008-4AEF-A45E-963B0651FD41}" type="presParOf" srcId="{31B00089-6FEC-4E24-A934-0C563BBCB46C}" destId="{C9B9DA59-75DA-42D3-AAAD-ADE9B1E71B24}" srcOrd="0" destOrd="0" presId="urn:microsoft.com/office/officeart/2005/8/layout/bList2"/>
    <dgm:cxn modelId="{CE2A9A5C-E9DD-4247-821F-FEB391515389}" type="presParOf" srcId="{31B00089-6FEC-4E24-A934-0C563BBCB46C}" destId="{894039FF-CB69-4F7E-ACD2-B21886C106DD}" srcOrd="1" destOrd="0" presId="urn:microsoft.com/office/officeart/2005/8/layout/bList2"/>
    <dgm:cxn modelId="{5179CE4C-13DA-42D1-9220-D5F904FCBB41}" type="presParOf" srcId="{31B00089-6FEC-4E24-A934-0C563BBCB46C}" destId="{58FB5677-DE0A-4BF8-849D-8EB9EEDC6EE4}" srcOrd="2" destOrd="0" presId="urn:microsoft.com/office/officeart/2005/8/layout/bList2"/>
    <dgm:cxn modelId="{AEBB31BB-17BC-4F55-B531-B96DC6922031}" type="presParOf" srcId="{31B00089-6FEC-4E24-A934-0C563BBCB46C}" destId="{E948BC48-C7B1-422E-9905-2610E2BE3DB3}" srcOrd="3" destOrd="0" presId="urn:microsoft.com/office/officeart/2005/8/layout/bList2"/>
    <dgm:cxn modelId="{6E453B75-0100-4DCC-A77B-F6E434928C8F}" type="presParOf" srcId="{649F06BB-71CF-492D-9714-07C3AD2CF69E}" destId="{1D2F505E-BFEC-45A0-A115-FD75C6395200}" srcOrd="1" destOrd="0" presId="urn:microsoft.com/office/officeart/2005/8/layout/bList2"/>
    <dgm:cxn modelId="{7DD798E1-62A8-4A7D-B0A8-0C38D1F3ABF1}" type="presParOf" srcId="{649F06BB-71CF-492D-9714-07C3AD2CF69E}" destId="{0E590DE9-4F31-4614-96FA-4349372A15FA}" srcOrd="2" destOrd="0" presId="urn:microsoft.com/office/officeart/2005/8/layout/bList2"/>
    <dgm:cxn modelId="{497277B4-50DA-4113-83AC-FB8FDC9C8606}" type="presParOf" srcId="{0E590DE9-4F31-4614-96FA-4349372A15FA}" destId="{9A8B8D10-60BC-4C73-BF9B-D43DEFBF85BB}" srcOrd="0" destOrd="0" presId="urn:microsoft.com/office/officeart/2005/8/layout/bList2"/>
    <dgm:cxn modelId="{A985F88B-6688-4F0E-A5D3-4580068D8F41}" type="presParOf" srcId="{0E590DE9-4F31-4614-96FA-4349372A15FA}" destId="{2715B817-2E80-4C50-A719-667ADF229B2A}" srcOrd="1" destOrd="0" presId="urn:microsoft.com/office/officeart/2005/8/layout/bList2"/>
    <dgm:cxn modelId="{3CDC2754-3210-40C2-9D1A-F6077DC4AEEC}" type="presParOf" srcId="{0E590DE9-4F31-4614-96FA-4349372A15FA}" destId="{9F67F2EC-A328-4F08-986D-C2C556C0F888}" srcOrd="2" destOrd="0" presId="urn:microsoft.com/office/officeart/2005/8/layout/bList2"/>
    <dgm:cxn modelId="{646C9AF2-C28C-460D-842E-396D05B8A0CB}" type="presParOf" srcId="{0E590DE9-4F31-4614-96FA-4349372A15FA}" destId="{61FCB7A2-563C-4E7A-AAFE-9768F1887045}" srcOrd="3" destOrd="0" presId="urn:microsoft.com/office/officeart/2005/8/layout/bList2"/>
    <dgm:cxn modelId="{F6A62BDE-D6F3-4592-80A8-0375D4CFC64E}" type="presParOf" srcId="{649F06BB-71CF-492D-9714-07C3AD2CF69E}" destId="{310C4E31-67B3-4217-BA29-43A882378991}" srcOrd="3" destOrd="0" presId="urn:microsoft.com/office/officeart/2005/8/layout/bList2"/>
    <dgm:cxn modelId="{0BC7E309-D87E-4DBF-8610-F8A952126059}" type="presParOf" srcId="{649F06BB-71CF-492D-9714-07C3AD2CF69E}" destId="{7C444F6A-6D2E-4F49-9E40-A8DF30E2E1FE}" srcOrd="4" destOrd="0" presId="urn:microsoft.com/office/officeart/2005/8/layout/bList2"/>
    <dgm:cxn modelId="{BF203661-EC5E-42B4-9DD8-CAE039CCC034}" type="presParOf" srcId="{7C444F6A-6D2E-4F49-9E40-A8DF30E2E1FE}" destId="{389486D0-58FF-47E3-BC5B-EAC296A417A5}" srcOrd="0" destOrd="0" presId="urn:microsoft.com/office/officeart/2005/8/layout/bList2"/>
    <dgm:cxn modelId="{5BC3F00B-652B-4497-90D7-0C6F2ED5859C}" type="presParOf" srcId="{7C444F6A-6D2E-4F49-9E40-A8DF30E2E1FE}" destId="{BB5F57F5-12D9-491B-9901-3189A1482D95}" srcOrd="1" destOrd="0" presId="urn:microsoft.com/office/officeart/2005/8/layout/bList2"/>
    <dgm:cxn modelId="{BAEBA5B4-DF14-4908-8A27-797910E4912C}" type="presParOf" srcId="{7C444F6A-6D2E-4F49-9E40-A8DF30E2E1FE}" destId="{317EBD4E-9417-4AAD-B74D-A5AAD342DE31}" srcOrd="2" destOrd="0" presId="urn:microsoft.com/office/officeart/2005/8/layout/bList2"/>
    <dgm:cxn modelId="{A4731280-D205-42B8-A4DD-CC8BDFB45A4E}" type="presParOf" srcId="{7C444F6A-6D2E-4F49-9E40-A8DF30E2E1FE}" destId="{C9F32CD7-CE4A-4E7F-B391-0817B6E2EC96}" srcOrd="3" destOrd="0" presId="urn:microsoft.com/office/officeart/2005/8/layout/b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4D8EAF-A30D-4768-92AB-F8CE5E7A4DF4}" type="doc">
      <dgm:prSet loTypeId="urn:microsoft.com/office/officeart/2005/8/layout/vList3" loCatId="list" qsTypeId="urn:microsoft.com/office/officeart/2005/8/quickstyle/simple1" qsCatId="simple" csTypeId="urn:microsoft.com/office/officeart/2005/8/colors/accent1_2" csCatId="accent1" phldr="0"/>
      <dgm:spPr/>
      <dgm:t>
        <a:bodyPr/>
        <a:lstStyle/>
        <a:p>
          <a:endParaRPr lang="en-US"/>
        </a:p>
      </dgm:t>
    </dgm:pt>
    <dgm:pt modelId="{CB178837-D9F1-4264-8624-B54203E8A94D}">
      <dgm:prSet phldrT="[Text]" phldr="1"/>
      <dgm:spPr/>
      <dgm:t>
        <a:bodyPr/>
        <a:lstStyle/>
        <a:p>
          <a:endParaRPr lang="en-US"/>
        </a:p>
      </dgm:t>
    </dgm:pt>
    <dgm:pt modelId="{400F001B-A5FA-4DC9-935E-A5941162FC5F}" type="parTrans" cxnId="{3FB95455-BA9C-4BBB-93CD-0EA9BE345199}">
      <dgm:prSet/>
      <dgm:spPr/>
      <dgm:t>
        <a:bodyPr/>
        <a:lstStyle/>
        <a:p>
          <a:endParaRPr lang="en-US"/>
        </a:p>
      </dgm:t>
    </dgm:pt>
    <dgm:pt modelId="{9E5F8C95-3133-46E0-902A-B510E3CD1B4F}" type="sibTrans" cxnId="{3FB95455-BA9C-4BBB-93CD-0EA9BE345199}">
      <dgm:prSet/>
      <dgm:spPr/>
      <dgm:t>
        <a:bodyPr/>
        <a:lstStyle/>
        <a:p>
          <a:endParaRPr lang="en-US"/>
        </a:p>
      </dgm:t>
    </dgm:pt>
    <dgm:pt modelId="{F76D2FD6-8ED5-4D50-8C3F-018F69E2B3F0}">
      <dgm:prSet phldrT="[Text]" phldr="1"/>
      <dgm:spPr/>
      <dgm:t>
        <a:bodyPr/>
        <a:lstStyle/>
        <a:p>
          <a:endParaRPr lang="en-US"/>
        </a:p>
      </dgm:t>
    </dgm:pt>
    <dgm:pt modelId="{6072C48A-381C-4BA6-BF46-8A436C4CD805}" type="parTrans" cxnId="{65C15633-89AB-44E0-8733-B6DA01D454E3}">
      <dgm:prSet/>
      <dgm:spPr/>
      <dgm:t>
        <a:bodyPr/>
        <a:lstStyle/>
        <a:p>
          <a:endParaRPr lang="en-US"/>
        </a:p>
      </dgm:t>
    </dgm:pt>
    <dgm:pt modelId="{E3C94A9D-DE01-406A-914F-0D733132A223}" type="sibTrans" cxnId="{65C15633-89AB-44E0-8733-B6DA01D454E3}">
      <dgm:prSet/>
      <dgm:spPr/>
      <dgm:t>
        <a:bodyPr/>
        <a:lstStyle/>
        <a:p>
          <a:endParaRPr lang="en-US"/>
        </a:p>
      </dgm:t>
    </dgm:pt>
    <dgm:pt modelId="{BDEEBD29-2DD3-4154-BD84-9AFBFC001D13}">
      <dgm:prSet phldrT="[Text]" phldr="1"/>
      <dgm:spPr/>
      <dgm:t>
        <a:bodyPr/>
        <a:lstStyle/>
        <a:p>
          <a:endParaRPr lang="en-US"/>
        </a:p>
      </dgm:t>
    </dgm:pt>
    <dgm:pt modelId="{28D466ED-FB05-4199-B12F-D4EB0D005833}" type="parTrans" cxnId="{21CFE62E-1F0A-403C-B3B6-55D0DE4C6647}">
      <dgm:prSet/>
      <dgm:spPr/>
      <dgm:t>
        <a:bodyPr/>
        <a:lstStyle/>
        <a:p>
          <a:endParaRPr lang="en-US"/>
        </a:p>
      </dgm:t>
    </dgm:pt>
    <dgm:pt modelId="{463FCF49-7262-4BB9-AACB-87D641F8C9B8}" type="sibTrans" cxnId="{21CFE62E-1F0A-403C-B3B6-55D0DE4C6647}">
      <dgm:prSet/>
      <dgm:spPr/>
      <dgm:t>
        <a:bodyPr/>
        <a:lstStyle/>
        <a:p>
          <a:endParaRPr lang="en-US"/>
        </a:p>
      </dgm:t>
    </dgm:pt>
    <dgm:pt modelId="{47D79B25-23F8-477C-AA3C-79302FE58F22}" type="pres">
      <dgm:prSet presAssocID="{374D8EAF-A30D-4768-92AB-F8CE5E7A4DF4}" presName="linearFlow" presStyleCnt="0">
        <dgm:presLayoutVars>
          <dgm:dir/>
          <dgm:resizeHandles val="exact"/>
        </dgm:presLayoutVars>
      </dgm:prSet>
      <dgm:spPr/>
      <dgm:t>
        <a:bodyPr/>
        <a:lstStyle/>
        <a:p>
          <a:endParaRPr lang="en-US"/>
        </a:p>
      </dgm:t>
    </dgm:pt>
    <dgm:pt modelId="{B27FA458-C670-4C24-9955-59A4CA5059DF}" type="pres">
      <dgm:prSet presAssocID="{CB178837-D9F1-4264-8624-B54203E8A94D}" presName="composite" presStyleCnt="0"/>
      <dgm:spPr/>
    </dgm:pt>
    <dgm:pt modelId="{54BB76A5-9C22-41C9-A77B-8DBD35F8D9B0}" type="pres">
      <dgm:prSet presAssocID="{CB178837-D9F1-4264-8624-B54203E8A94D}" presName="imgShp" presStyleLbl="fgImgPlace1" presStyleIdx="0" presStyleCnt="3"/>
      <dgm:spPr/>
    </dgm:pt>
    <dgm:pt modelId="{F1E74CA2-A98F-4D10-8D8C-6B6BF528A3CC}" type="pres">
      <dgm:prSet presAssocID="{CB178837-D9F1-4264-8624-B54203E8A94D}" presName="txShp" presStyleLbl="node1" presStyleIdx="0" presStyleCnt="3">
        <dgm:presLayoutVars>
          <dgm:bulletEnabled val="1"/>
        </dgm:presLayoutVars>
      </dgm:prSet>
      <dgm:spPr/>
      <dgm:t>
        <a:bodyPr/>
        <a:lstStyle/>
        <a:p>
          <a:endParaRPr lang="en-US"/>
        </a:p>
      </dgm:t>
    </dgm:pt>
    <dgm:pt modelId="{C78DDDE6-34B9-4E70-B8C5-9817FB8F05EB}" type="pres">
      <dgm:prSet presAssocID="{9E5F8C95-3133-46E0-902A-B510E3CD1B4F}" presName="spacing" presStyleCnt="0"/>
      <dgm:spPr/>
    </dgm:pt>
    <dgm:pt modelId="{3515C823-F0DF-4E36-A09A-88D80134CE37}" type="pres">
      <dgm:prSet presAssocID="{F76D2FD6-8ED5-4D50-8C3F-018F69E2B3F0}" presName="composite" presStyleCnt="0"/>
      <dgm:spPr/>
    </dgm:pt>
    <dgm:pt modelId="{4EED0DA9-5BD0-45D8-941C-A02FDE96801D}" type="pres">
      <dgm:prSet presAssocID="{F76D2FD6-8ED5-4D50-8C3F-018F69E2B3F0}" presName="imgShp" presStyleLbl="fgImgPlace1" presStyleIdx="1" presStyleCnt="3"/>
      <dgm:spPr/>
    </dgm:pt>
    <dgm:pt modelId="{7A8F0D30-98BB-4DB0-9394-23D85C34DF75}" type="pres">
      <dgm:prSet presAssocID="{F76D2FD6-8ED5-4D50-8C3F-018F69E2B3F0}" presName="txShp" presStyleLbl="node1" presStyleIdx="1" presStyleCnt="3">
        <dgm:presLayoutVars>
          <dgm:bulletEnabled val="1"/>
        </dgm:presLayoutVars>
      </dgm:prSet>
      <dgm:spPr/>
      <dgm:t>
        <a:bodyPr/>
        <a:lstStyle/>
        <a:p>
          <a:endParaRPr lang="en-US"/>
        </a:p>
      </dgm:t>
    </dgm:pt>
    <dgm:pt modelId="{9A337C17-FE03-42F1-9FEE-FEA031B919C3}" type="pres">
      <dgm:prSet presAssocID="{E3C94A9D-DE01-406A-914F-0D733132A223}" presName="spacing" presStyleCnt="0"/>
      <dgm:spPr/>
    </dgm:pt>
    <dgm:pt modelId="{28C585DA-FBFA-4787-B37E-E6CD347ABFEC}" type="pres">
      <dgm:prSet presAssocID="{BDEEBD29-2DD3-4154-BD84-9AFBFC001D13}" presName="composite" presStyleCnt="0"/>
      <dgm:spPr/>
    </dgm:pt>
    <dgm:pt modelId="{18668F9A-B6CE-4D3E-B5B4-6154A88B5686}" type="pres">
      <dgm:prSet presAssocID="{BDEEBD29-2DD3-4154-BD84-9AFBFC001D13}" presName="imgShp" presStyleLbl="fgImgPlace1" presStyleIdx="2" presStyleCnt="3"/>
      <dgm:spPr/>
    </dgm:pt>
    <dgm:pt modelId="{C16CD33A-D9FC-434D-B8B2-3025B9419DFE}" type="pres">
      <dgm:prSet presAssocID="{BDEEBD29-2DD3-4154-BD84-9AFBFC001D13}" presName="txShp" presStyleLbl="node1" presStyleIdx="2" presStyleCnt="3">
        <dgm:presLayoutVars>
          <dgm:bulletEnabled val="1"/>
        </dgm:presLayoutVars>
      </dgm:prSet>
      <dgm:spPr/>
      <dgm:t>
        <a:bodyPr/>
        <a:lstStyle/>
        <a:p>
          <a:endParaRPr lang="en-US"/>
        </a:p>
      </dgm:t>
    </dgm:pt>
  </dgm:ptLst>
  <dgm:cxnLst>
    <dgm:cxn modelId="{3FB95455-BA9C-4BBB-93CD-0EA9BE345199}" srcId="{374D8EAF-A30D-4768-92AB-F8CE5E7A4DF4}" destId="{CB178837-D9F1-4264-8624-B54203E8A94D}" srcOrd="0" destOrd="0" parTransId="{400F001B-A5FA-4DC9-935E-A5941162FC5F}" sibTransId="{9E5F8C95-3133-46E0-902A-B510E3CD1B4F}"/>
    <dgm:cxn modelId="{E9A07134-1BEC-49DC-B8C2-6112C1E3C79F}" type="presOf" srcId="{BDEEBD29-2DD3-4154-BD84-9AFBFC001D13}" destId="{C16CD33A-D9FC-434D-B8B2-3025B9419DFE}" srcOrd="0" destOrd="0" presId="urn:microsoft.com/office/officeart/2005/8/layout/vList3"/>
    <dgm:cxn modelId="{C7CD8A81-C13D-4818-AB8A-770F414AC0C7}" type="presOf" srcId="{CB178837-D9F1-4264-8624-B54203E8A94D}" destId="{F1E74CA2-A98F-4D10-8D8C-6B6BF528A3CC}" srcOrd="0" destOrd="0" presId="urn:microsoft.com/office/officeart/2005/8/layout/vList3"/>
    <dgm:cxn modelId="{5900334E-9B18-4BF1-89C9-A0FCCC7EAE09}" type="presOf" srcId="{F76D2FD6-8ED5-4D50-8C3F-018F69E2B3F0}" destId="{7A8F0D30-98BB-4DB0-9394-23D85C34DF75}" srcOrd="0" destOrd="0" presId="urn:microsoft.com/office/officeart/2005/8/layout/vList3"/>
    <dgm:cxn modelId="{65C15633-89AB-44E0-8733-B6DA01D454E3}" srcId="{374D8EAF-A30D-4768-92AB-F8CE5E7A4DF4}" destId="{F76D2FD6-8ED5-4D50-8C3F-018F69E2B3F0}" srcOrd="1" destOrd="0" parTransId="{6072C48A-381C-4BA6-BF46-8A436C4CD805}" sibTransId="{E3C94A9D-DE01-406A-914F-0D733132A223}"/>
    <dgm:cxn modelId="{7826D62D-766A-4790-A87C-DD8DE470FDB7}" type="presOf" srcId="{374D8EAF-A30D-4768-92AB-F8CE5E7A4DF4}" destId="{47D79B25-23F8-477C-AA3C-79302FE58F22}" srcOrd="0" destOrd="0" presId="urn:microsoft.com/office/officeart/2005/8/layout/vList3"/>
    <dgm:cxn modelId="{21CFE62E-1F0A-403C-B3B6-55D0DE4C6647}" srcId="{374D8EAF-A30D-4768-92AB-F8CE5E7A4DF4}" destId="{BDEEBD29-2DD3-4154-BD84-9AFBFC001D13}" srcOrd="2" destOrd="0" parTransId="{28D466ED-FB05-4199-B12F-D4EB0D005833}" sibTransId="{463FCF49-7262-4BB9-AACB-87D641F8C9B8}"/>
    <dgm:cxn modelId="{761581C8-844E-410E-90C2-F4810FC4AD8C}" type="presParOf" srcId="{47D79B25-23F8-477C-AA3C-79302FE58F22}" destId="{B27FA458-C670-4C24-9955-59A4CA5059DF}" srcOrd="0" destOrd="0" presId="urn:microsoft.com/office/officeart/2005/8/layout/vList3"/>
    <dgm:cxn modelId="{2A912AFE-CD9F-43BF-A6B6-D82C2E5EC539}" type="presParOf" srcId="{B27FA458-C670-4C24-9955-59A4CA5059DF}" destId="{54BB76A5-9C22-41C9-A77B-8DBD35F8D9B0}" srcOrd="0" destOrd="0" presId="urn:microsoft.com/office/officeart/2005/8/layout/vList3"/>
    <dgm:cxn modelId="{340A0144-B336-42E0-A346-0152507B1BCE}" type="presParOf" srcId="{B27FA458-C670-4C24-9955-59A4CA5059DF}" destId="{F1E74CA2-A98F-4D10-8D8C-6B6BF528A3CC}" srcOrd="1" destOrd="0" presId="urn:microsoft.com/office/officeart/2005/8/layout/vList3"/>
    <dgm:cxn modelId="{A2AED3DC-4D36-4ADF-A91A-14246499F4FF}" type="presParOf" srcId="{47D79B25-23F8-477C-AA3C-79302FE58F22}" destId="{C78DDDE6-34B9-4E70-B8C5-9817FB8F05EB}" srcOrd="1" destOrd="0" presId="urn:microsoft.com/office/officeart/2005/8/layout/vList3"/>
    <dgm:cxn modelId="{91FBEF22-F395-46D5-B12F-00B7F3AE166B}" type="presParOf" srcId="{47D79B25-23F8-477C-AA3C-79302FE58F22}" destId="{3515C823-F0DF-4E36-A09A-88D80134CE37}" srcOrd="2" destOrd="0" presId="urn:microsoft.com/office/officeart/2005/8/layout/vList3"/>
    <dgm:cxn modelId="{2879883A-66D9-4A27-B399-54EC2D6A237E}" type="presParOf" srcId="{3515C823-F0DF-4E36-A09A-88D80134CE37}" destId="{4EED0DA9-5BD0-45D8-941C-A02FDE96801D}" srcOrd="0" destOrd="0" presId="urn:microsoft.com/office/officeart/2005/8/layout/vList3"/>
    <dgm:cxn modelId="{3E82B485-567C-4CFD-8266-CF1407513F54}" type="presParOf" srcId="{3515C823-F0DF-4E36-A09A-88D80134CE37}" destId="{7A8F0D30-98BB-4DB0-9394-23D85C34DF75}" srcOrd="1" destOrd="0" presId="urn:microsoft.com/office/officeart/2005/8/layout/vList3"/>
    <dgm:cxn modelId="{CFFD152E-3BAF-4F1B-B02E-0FFA5873CA46}" type="presParOf" srcId="{47D79B25-23F8-477C-AA3C-79302FE58F22}" destId="{9A337C17-FE03-42F1-9FEE-FEA031B919C3}" srcOrd="3" destOrd="0" presId="urn:microsoft.com/office/officeart/2005/8/layout/vList3"/>
    <dgm:cxn modelId="{39698DC4-400B-4072-A418-83045FB04B4B}" type="presParOf" srcId="{47D79B25-23F8-477C-AA3C-79302FE58F22}" destId="{28C585DA-FBFA-4787-B37E-E6CD347ABFEC}" srcOrd="4" destOrd="0" presId="urn:microsoft.com/office/officeart/2005/8/layout/vList3"/>
    <dgm:cxn modelId="{CE12DEFE-C993-471E-8026-FA17515CC1FB}" type="presParOf" srcId="{28C585DA-FBFA-4787-B37E-E6CD347ABFEC}" destId="{18668F9A-B6CE-4D3E-B5B4-6154A88B5686}" srcOrd="0" destOrd="0" presId="urn:microsoft.com/office/officeart/2005/8/layout/vList3"/>
    <dgm:cxn modelId="{CD5007EE-6159-4A71-8840-253E639A729B}" type="presParOf" srcId="{28C585DA-FBFA-4787-B37E-E6CD347ABFEC}" destId="{C16CD33A-D9FC-434D-B8B2-3025B9419DFE}"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B9DA59-75DA-42D3-AAAD-ADE9B1E71B24}">
      <dsp:nvSpPr>
        <dsp:cNvPr id="0" name=""/>
        <dsp:cNvSpPr/>
      </dsp:nvSpPr>
      <dsp:spPr>
        <a:xfrm>
          <a:off x="5562" y="783847"/>
          <a:ext cx="2402387" cy="1793331"/>
        </a:xfrm>
        <a:prstGeom prst="round2SameRect">
          <a:avLst>
            <a:gd name="adj1" fmla="val 8000"/>
            <a:gd name="adj2" fmla="val 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FB5677-DE0A-4BF8-849D-8EB9EEDC6EE4}">
      <dsp:nvSpPr>
        <dsp:cNvPr id="0" name=""/>
        <dsp:cNvSpPr/>
      </dsp:nvSpPr>
      <dsp:spPr>
        <a:xfrm>
          <a:off x="5562" y="2577179"/>
          <a:ext cx="2402387" cy="771132"/>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lvl="0" algn="l" defTabSz="1822450">
            <a:lnSpc>
              <a:spcPct val="90000"/>
            </a:lnSpc>
            <a:spcBef>
              <a:spcPct val="0"/>
            </a:spcBef>
            <a:spcAft>
              <a:spcPct val="35000"/>
            </a:spcAft>
          </a:pPr>
          <a:endParaRPr lang="en-US" sz="4100" kern="1200"/>
        </a:p>
      </dsp:txBody>
      <dsp:txXfrm>
        <a:off x="5562" y="2577179"/>
        <a:ext cx="1691822" cy="771132"/>
      </dsp:txXfrm>
    </dsp:sp>
    <dsp:sp modelId="{E948BC48-C7B1-422E-9905-2610E2BE3DB3}">
      <dsp:nvSpPr>
        <dsp:cNvPr id="0" name=""/>
        <dsp:cNvSpPr/>
      </dsp:nvSpPr>
      <dsp:spPr>
        <a:xfrm>
          <a:off x="1765343" y="2699666"/>
          <a:ext cx="840835" cy="840835"/>
        </a:xfrm>
        <a:prstGeom prst="ellipse">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8B8D10-60BC-4C73-BF9B-D43DEFBF85BB}">
      <dsp:nvSpPr>
        <dsp:cNvPr id="0" name=""/>
        <dsp:cNvSpPr/>
      </dsp:nvSpPr>
      <dsp:spPr>
        <a:xfrm>
          <a:off x="2814491" y="783847"/>
          <a:ext cx="2402387" cy="1793331"/>
        </a:xfrm>
        <a:prstGeom prst="round2SameRect">
          <a:avLst>
            <a:gd name="adj1" fmla="val 8000"/>
            <a:gd name="adj2" fmla="val 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7F2EC-A328-4F08-986D-C2C556C0F888}">
      <dsp:nvSpPr>
        <dsp:cNvPr id="0" name=""/>
        <dsp:cNvSpPr/>
      </dsp:nvSpPr>
      <dsp:spPr>
        <a:xfrm>
          <a:off x="2814491" y="2577179"/>
          <a:ext cx="2402387" cy="771132"/>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lvl="0" algn="l" defTabSz="1822450">
            <a:lnSpc>
              <a:spcPct val="90000"/>
            </a:lnSpc>
            <a:spcBef>
              <a:spcPct val="0"/>
            </a:spcBef>
            <a:spcAft>
              <a:spcPct val="35000"/>
            </a:spcAft>
          </a:pPr>
          <a:endParaRPr lang="en-US" sz="4100" kern="1200"/>
        </a:p>
      </dsp:txBody>
      <dsp:txXfrm>
        <a:off x="2814491" y="2577179"/>
        <a:ext cx="1691822" cy="771132"/>
      </dsp:txXfrm>
    </dsp:sp>
    <dsp:sp modelId="{61FCB7A2-563C-4E7A-AAFE-9768F1887045}">
      <dsp:nvSpPr>
        <dsp:cNvPr id="0" name=""/>
        <dsp:cNvSpPr/>
      </dsp:nvSpPr>
      <dsp:spPr>
        <a:xfrm>
          <a:off x="4574273" y="2699666"/>
          <a:ext cx="840835" cy="840835"/>
        </a:xfrm>
        <a:prstGeom prst="ellipse">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9486D0-58FF-47E3-BC5B-EAC296A417A5}">
      <dsp:nvSpPr>
        <dsp:cNvPr id="0" name=""/>
        <dsp:cNvSpPr/>
      </dsp:nvSpPr>
      <dsp:spPr>
        <a:xfrm>
          <a:off x="5623420" y="783847"/>
          <a:ext cx="2402387" cy="1793331"/>
        </a:xfrm>
        <a:prstGeom prst="round2SameRect">
          <a:avLst>
            <a:gd name="adj1" fmla="val 8000"/>
            <a:gd name="adj2" fmla="val 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7EBD4E-9417-4AAD-B74D-A5AAD342DE31}">
      <dsp:nvSpPr>
        <dsp:cNvPr id="0" name=""/>
        <dsp:cNvSpPr/>
      </dsp:nvSpPr>
      <dsp:spPr>
        <a:xfrm>
          <a:off x="5623420" y="2577179"/>
          <a:ext cx="2402387" cy="771132"/>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52070" bIns="0" numCol="1" spcCol="1270" anchor="ctr" anchorCtr="0">
          <a:noAutofit/>
        </a:bodyPr>
        <a:lstStyle/>
        <a:p>
          <a:pPr lvl="0" algn="l" defTabSz="1822450">
            <a:lnSpc>
              <a:spcPct val="90000"/>
            </a:lnSpc>
            <a:spcBef>
              <a:spcPct val="0"/>
            </a:spcBef>
            <a:spcAft>
              <a:spcPct val="35000"/>
            </a:spcAft>
          </a:pPr>
          <a:endParaRPr lang="en-US" sz="4100" kern="1200"/>
        </a:p>
      </dsp:txBody>
      <dsp:txXfrm>
        <a:off x="5623420" y="2577179"/>
        <a:ext cx="1691822" cy="771132"/>
      </dsp:txXfrm>
    </dsp:sp>
    <dsp:sp modelId="{C9F32CD7-CE4A-4E7F-B391-0817B6E2EC96}">
      <dsp:nvSpPr>
        <dsp:cNvPr id="0" name=""/>
        <dsp:cNvSpPr/>
      </dsp:nvSpPr>
      <dsp:spPr>
        <a:xfrm>
          <a:off x="7383202" y="2699666"/>
          <a:ext cx="840835" cy="840835"/>
        </a:xfrm>
        <a:prstGeom prst="ellipse">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E74CA2-A98F-4D10-8D8C-6B6BF528A3CC}">
      <dsp:nvSpPr>
        <dsp:cNvPr id="0" name=""/>
        <dsp:cNvSpPr/>
      </dsp:nvSpPr>
      <dsp:spPr>
        <a:xfrm rot="10800000">
          <a:off x="1692784" y="1709"/>
          <a:ext cx="5472684" cy="1257304"/>
        </a:xfrm>
        <a:prstGeom prst="homePlat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182880" rIns="341376" bIns="182880" numCol="1" spcCol="1270" anchor="ctr" anchorCtr="0">
          <a:noAutofit/>
        </a:bodyPr>
        <a:lstStyle/>
        <a:p>
          <a:pPr lvl="0" algn="ctr" defTabSz="2133600">
            <a:lnSpc>
              <a:spcPct val="90000"/>
            </a:lnSpc>
            <a:spcBef>
              <a:spcPct val="0"/>
            </a:spcBef>
            <a:spcAft>
              <a:spcPct val="35000"/>
            </a:spcAft>
          </a:pPr>
          <a:endParaRPr lang="en-US" sz="4800" kern="1200"/>
        </a:p>
      </dsp:txBody>
      <dsp:txXfrm rot="10800000">
        <a:off x="1692784" y="1709"/>
        <a:ext cx="5472684" cy="1257304"/>
      </dsp:txXfrm>
    </dsp:sp>
    <dsp:sp modelId="{54BB76A5-9C22-41C9-A77B-8DBD35F8D9B0}">
      <dsp:nvSpPr>
        <dsp:cNvPr id="0" name=""/>
        <dsp:cNvSpPr/>
      </dsp:nvSpPr>
      <dsp:spPr>
        <a:xfrm>
          <a:off x="1064131" y="1709"/>
          <a:ext cx="1257304" cy="1257304"/>
        </a:xfrm>
        <a:prstGeom prst="ellipse">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8F0D30-98BB-4DB0-9394-23D85C34DF75}">
      <dsp:nvSpPr>
        <dsp:cNvPr id="0" name=""/>
        <dsp:cNvSpPr/>
      </dsp:nvSpPr>
      <dsp:spPr>
        <a:xfrm rot="10800000">
          <a:off x="1692784" y="1634328"/>
          <a:ext cx="5472684" cy="1257304"/>
        </a:xfrm>
        <a:prstGeom prst="homePlat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182880" rIns="341376" bIns="182880" numCol="1" spcCol="1270" anchor="ctr" anchorCtr="0">
          <a:noAutofit/>
        </a:bodyPr>
        <a:lstStyle/>
        <a:p>
          <a:pPr lvl="0" algn="ctr" defTabSz="2133600">
            <a:lnSpc>
              <a:spcPct val="90000"/>
            </a:lnSpc>
            <a:spcBef>
              <a:spcPct val="0"/>
            </a:spcBef>
            <a:spcAft>
              <a:spcPct val="35000"/>
            </a:spcAft>
          </a:pPr>
          <a:endParaRPr lang="en-US" sz="4800" kern="1200"/>
        </a:p>
      </dsp:txBody>
      <dsp:txXfrm rot="10800000">
        <a:off x="1692784" y="1634328"/>
        <a:ext cx="5472684" cy="1257304"/>
      </dsp:txXfrm>
    </dsp:sp>
    <dsp:sp modelId="{4EED0DA9-5BD0-45D8-941C-A02FDE96801D}">
      <dsp:nvSpPr>
        <dsp:cNvPr id="0" name=""/>
        <dsp:cNvSpPr/>
      </dsp:nvSpPr>
      <dsp:spPr>
        <a:xfrm>
          <a:off x="1064131" y="1634328"/>
          <a:ext cx="1257304" cy="1257304"/>
        </a:xfrm>
        <a:prstGeom prst="ellipse">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6CD33A-D9FC-434D-B8B2-3025B9419DFE}">
      <dsp:nvSpPr>
        <dsp:cNvPr id="0" name=""/>
        <dsp:cNvSpPr/>
      </dsp:nvSpPr>
      <dsp:spPr>
        <a:xfrm rot="10800000">
          <a:off x="1692784" y="3266947"/>
          <a:ext cx="5472684" cy="1257304"/>
        </a:xfrm>
        <a:prstGeom prst="homePlat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182880" rIns="341376" bIns="182880" numCol="1" spcCol="1270" anchor="ctr" anchorCtr="0">
          <a:noAutofit/>
        </a:bodyPr>
        <a:lstStyle/>
        <a:p>
          <a:pPr lvl="0" algn="ctr" defTabSz="2133600">
            <a:lnSpc>
              <a:spcPct val="90000"/>
            </a:lnSpc>
            <a:spcBef>
              <a:spcPct val="0"/>
            </a:spcBef>
            <a:spcAft>
              <a:spcPct val="35000"/>
            </a:spcAft>
          </a:pPr>
          <a:endParaRPr lang="en-US" sz="4800" kern="1200"/>
        </a:p>
      </dsp:txBody>
      <dsp:txXfrm rot="10800000">
        <a:off x="1692784" y="3266947"/>
        <a:ext cx="5472684" cy="1257304"/>
      </dsp:txXfrm>
    </dsp:sp>
    <dsp:sp modelId="{18668F9A-B6CE-4D3E-B5B4-6154A88B5686}">
      <dsp:nvSpPr>
        <dsp:cNvPr id="0" name=""/>
        <dsp:cNvSpPr/>
      </dsp:nvSpPr>
      <dsp:spPr>
        <a:xfrm>
          <a:off x="1064131" y="3266947"/>
          <a:ext cx="1257304" cy="1257304"/>
        </a:xfrm>
        <a:prstGeom prst="ellipse">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D0754BB-297B-44D9-836A-1444EEB81736}" type="datetimeFigureOut">
              <a:rPr lang="en-US"/>
              <a:pPr>
                <a:defRPr/>
              </a:pPr>
              <a:t>10/11/2012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35CD60B-C339-4C7D-8A0A-DB4F90C0D5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C61AA8-249E-4D85-A591-A218AD44849A}"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C281F0-E8ED-476C-B3C9-3DC21F71681F}"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1AB2B2-1B84-4E26-B0DC-8F980ED0CD8D}" type="slidenum">
              <a:rPr lang="en-US" smtClean="0"/>
              <a:pPr/>
              <a:t>11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A7B87C-CFD0-4166-8242-B5EE26DDC60B}"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79D45F-2B04-4786-A9DE-9B37938656DB}"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4C9382-8F51-4574-AAD3-6131E5C5561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1DA784-6E90-47CF-9CCA-6E15F3919DEA}"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3F1513-5315-47FA-B3BE-31CBB61816DF}"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017428-173B-44BC-BD36-56EA82041CA3}"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79A8A3-5DC7-42D9-84D6-36F0F01ED73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CC4880-AAFF-4C43-9556-471A5B158B1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762ED745-E1C3-4D87-824B-4E3407AD0EEA}" type="datetimeFigureOut">
              <a:rPr lang="en-US"/>
              <a:pPr>
                <a:defRPr/>
              </a:pPr>
              <a:t>10/11/2012</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7949AD7E-DE28-4129-8F77-32FB25A506B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FD91F75-25CC-4BAE-AE17-89BD6BA77DE1}" type="datetimeFigureOut">
              <a:rPr lang="en-US"/>
              <a:pPr>
                <a:defRPr/>
              </a:pPr>
              <a:t>10/11/2012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A792658-A076-4BE5-B7C8-E57E33CCEE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B623D51-4BB1-492E-95DE-C984398D76E0}" type="datetimeFigureOut">
              <a:rPr lang="en-US"/>
              <a:pPr>
                <a:defRPr/>
              </a:pPr>
              <a:t>10/11/2012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10FAA52-CE32-4629-AF5E-E835F4EFE7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0D0F4912-4CCF-4D7D-834A-A87580F2D2DF}" type="datetimeFigureOut">
              <a:rPr lang="en-US"/>
              <a:pPr>
                <a:defRPr/>
              </a:pPr>
              <a:t>10/11/2012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A777B48-AB18-43DF-AF18-7AA926AF3E5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C9B0F83D-3430-445C-AEB4-2F182620A2E5}" type="datetimeFigureOut">
              <a:rPr lang="en-US"/>
              <a:pPr>
                <a:defRPr/>
              </a:pPr>
              <a:t>10/11/2012</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822DE49-F60F-45F1-A052-46FE34B2956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4B3D2A99-30A3-439D-A613-1D61E69C6D2B}" type="datetimeFigureOut">
              <a:rPr lang="en-US"/>
              <a:pPr>
                <a:defRPr/>
              </a:pPr>
              <a:t>10/11/2012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EDC44567-D225-4F00-A733-25D8B79C923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87348D45-1988-4992-94DC-AA4F7F5E89A6}" type="datetimeFigureOut">
              <a:rPr lang="en-US"/>
              <a:pPr>
                <a:defRPr/>
              </a:pPr>
              <a:t>10/11/2012</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351542FD-5355-4D75-ABF5-7639B310C9F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B7BB0960-BBB0-4712-8541-A004048D857D}" type="datetimeFigureOut">
              <a:rPr lang="en-US"/>
              <a:pPr>
                <a:defRPr/>
              </a:pPr>
              <a:t>10/11/2012</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C4C8142F-84FF-4D5A-B17A-0519DCEFA98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E3E6812-C0E1-4B3E-A773-F9C45B8B716A}" type="datetimeFigureOut">
              <a:rPr lang="en-US"/>
              <a:pPr>
                <a:defRPr/>
              </a:pPr>
              <a:t>10/11/2012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A24ADCD-11B8-407A-BEB5-EA64D0D8E45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3B33A05-11A5-40C1-958F-79485828D03A}" type="datetimeFigureOut">
              <a:rPr lang="en-US"/>
              <a:pPr>
                <a:defRPr/>
              </a:pPr>
              <a:t>10/11/2012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7B7463D-492B-4172-B058-5A1B9F5971E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C5A02299-9B61-4F86-9A6D-CDA46A0BCB8E}" type="datetimeFigureOut">
              <a:rPr lang="en-US"/>
              <a:pPr>
                <a:defRPr/>
              </a:pPr>
              <a:t>10/11/2012</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909414F-196F-49A9-A4D3-38E00EF6CA3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295019C2-47E5-452D-89D6-85FCBBB1ED92}" type="datetimeFigureOut">
              <a:rPr lang="en-US"/>
              <a:pPr>
                <a:defRPr/>
              </a:pPr>
              <a:t>10/11/2012</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F122050F-7C14-4E2D-9F34-55FF0CAFA3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53" r:id="rId2"/>
    <p:sldLayoutId id="2147484058" r:id="rId3"/>
    <p:sldLayoutId id="2147484059" r:id="rId4"/>
    <p:sldLayoutId id="2147484060" r:id="rId5"/>
    <p:sldLayoutId id="2147484061" r:id="rId6"/>
    <p:sldLayoutId id="2147484054" r:id="rId7"/>
    <p:sldLayoutId id="2147484062" r:id="rId8"/>
    <p:sldLayoutId id="2147484063" r:id="rId9"/>
    <p:sldLayoutId id="2147484055" r:id="rId10"/>
    <p:sldLayoutId id="2147484056"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jerit.org/" TargetMode="External"/><Relationship Id="rId4" Type="http://schemas.openxmlformats.org/officeDocument/2006/relationships/hyperlink" Target="mailto:lacklb@po.jaring.m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1752600"/>
            <a:ext cx="7772400" cy="1830388"/>
          </a:xfrm>
        </p:spPr>
        <p:txBody>
          <a:bodyPr/>
          <a:lstStyle/>
          <a:p>
            <a:pPr eaLnBrk="1" fontAlgn="auto" hangingPunct="1">
              <a:spcAft>
                <a:spcPts val="0"/>
              </a:spcAft>
              <a:defRPr/>
            </a:pPr>
            <a:endParaRPr lang="en-US" dirty="0" smtClean="0"/>
          </a:p>
        </p:txBody>
      </p:sp>
      <p:sp>
        <p:nvSpPr>
          <p:cNvPr id="9219" name="Subtitle 2"/>
          <p:cNvSpPr>
            <a:spLocks noGrp="1"/>
          </p:cNvSpPr>
          <p:nvPr>
            <p:ph type="subTitle" idx="1"/>
          </p:nvPr>
        </p:nvSpPr>
        <p:spPr>
          <a:xfrm>
            <a:off x="685800" y="3611563"/>
            <a:ext cx="7772400" cy="1200150"/>
          </a:xfrm>
        </p:spPr>
        <p:txBody>
          <a:bodyPr/>
          <a:lstStyle/>
          <a:p>
            <a:pPr marL="63500" marR="0" eaLnBrk="1" hangingPunct="1">
              <a:buFont typeface="Arial" charset="0"/>
              <a:buNone/>
            </a:pPr>
            <a:endParaRPr lang="en-US" smtClean="0"/>
          </a:p>
        </p:txBody>
      </p:sp>
      <p:pic>
        <p:nvPicPr>
          <p:cNvPr id="9220" name="Picture 4" descr="1 template final.jpg"/>
          <p:cNvPicPr>
            <a:picLocks noChangeAspect="1"/>
          </p:cNvPicPr>
          <p:nvPr/>
        </p:nvPicPr>
        <p:blipFill>
          <a:blip r:embed="rId3" cstate="print"/>
          <a:srcRect/>
          <a:stretch>
            <a:fillRect/>
          </a:stretch>
        </p:blipFill>
        <p:spPr bwMode="auto">
          <a:xfrm>
            <a:off x="0" y="15875"/>
            <a:ext cx="9144000" cy="6826250"/>
          </a:xfrm>
          <a:prstGeom prst="rect">
            <a:avLst/>
          </a:prstGeom>
          <a:noFill/>
          <a:ln w="9525">
            <a:noFill/>
            <a:miter lim="800000"/>
            <a:headEnd/>
            <a:tailEnd/>
          </a:ln>
        </p:spPr>
      </p:pic>
      <p:sp>
        <p:nvSpPr>
          <p:cNvPr id="5" name="TextBox 4"/>
          <p:cNvSpPr txBox="1">
            <a:spLocks noChangeArrowheads="1"/>
          </p:cNvSpPr>
          <p:nvPr/>
        </p:nvSpPr>
        <p:spPr bwMode="auto">
          <a:xfrm>
            <a:off x="381000" y="1752600"/>
            <a:ext cx="8229600" cy="2370138"/>
          </a:xfrm>
          <a:prstGeom prst="rect">
            <a:avLst/>
          </a:prstGeom>
          <a:noFill/>
          <a:ln w="9525">
            <a:noFill/>
            <a:miter lim="800000"/>
            <a:headEnd/>
            <a:tailEnd/>
          </a:ln>
        </p:spPr>
        <p:txBody>
          <a:bodyPr>
            <a:spAutoFit/>
          </a:bodyPr>
          <a:lstStyle/>
          <a:p>
            <a:pPr algn="ctr"/>
            <a:r>
              <a:rPr lang="en-US" sz="4000" b="1">
                <a:latin typeface="Bodoni MT Black" pitchFamily="18" charset="0"/>
              </a:rPr>
              <a:t>UNDANG-UNDANG </a:t>
            </a:r>
          </a:p>
          <a:p>
            <a:pPr algn="ctr"/>
            <a:r>
              <a:rPr lang="en-US" sz="4000" b="1">
                <a:latin typeface="Bodoni MT Black" pitchFamily="18" charset="0"/>
              </a:rPr>
              <a:t>DAN ANDA: </a:t>
            </a:r>
          </a:p>
          <a:p>
            <a:pPr algn="ctr"/>
            <a:r>
              <a:rPr lang="en-US" sz="3200" b="1">
                <a:latin typeface="Bodoni MT Black" pitchFamily="18" charset="0"/>
              </a:rPr>
              <a:t>‘HAK ANDA DAN KUASA POLIS’</a:t>
            </a:r>
          </a:p>
          <a:p>
            <a:r>
              <a:rPr lang="en-US" sz="3200" b="1">
                <a:latin typeface="Bradley Hand ITC" pitchFamily="66" charset="0"/>
              </a:rPr>
              <a:t> </a:t>
            </a:r>
            <a:r>
              <a:rPr lang="en-US" sz="3600" b="1">
                <a:latin typeface="Bradley Hand ITC" pitchFamily="66" charset="0"/>
              </a:rPr>
              <a:t> </a:t>
            </a:r>
            <a:r>
              <a:rPr lang="en-US" b="1">
                <a:latin typeface="Bradley Hand ITC" pitchFamily="66" charset="0"/>
              </a:rPr>
              <a:t>                         </a:t>
            </a:r>
          </a:p>
        </p:txBody>
      </p:sp>
      <p:pic>
        <p:nvPicPr>
          <p:cNvPr id="9222" name="Picture 9" descr="illustration of a policeman giving a driver a traffic violation ticket Stock Photo - 11121387"/>
          <p:cNvPicPr>
            <a:picLocks noChangeAspect="1" noChangeArrowheads="1"/>
          </p:cNvPicPr>
          <p:nvPr/>
        </p:nvPicPr>
        <p:blipFill>
          <a:blip r:embed="rId4" cstate="print"/>
          <a:srcRect/>
          <a:stretch>
            <a:fillRect/>
          </a:stretch>
        </p:blipFill>
        <p:spPr bwMode="auto">
          <a:xfrm>
            <a:off x="2590800" y="3810000"/>
            <a:ext cx="3810000" cy="2543175"/>
          </a:xfrm>
          <a:prstGeom prst="rect">
            <a:avLst/>
          </a:prstGeom>
          <a:noFill/>
          <a:ln w="9525">
            <a:noFill/>
            <a:miter lim="800000"/>
            <a:headEnd/>
            <a:tailEnd/>
          </a:ln>
        </p:spPr>
      </p:pic>
    </p:spTree>
  </p:cSld>
  <p:clrMapOvr>
    <a:masterClrMapping/>
  </p:clrMapOvr>
  <p:transition spd="slow" advTm="5000">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2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2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9222"/>
                                        </p:tgtEl>
                                        <p:attrNameLst>
                                          <p:attrName>style.visibility</p:attrName>
                                        </p:attrNameLst>
                                      </p:cBhvr>
                                      <p:to>
                                        <p:strVal val="visible"/>
                                      </p:to>
                                    </p:set>
                                    <p:anim calcmode="lin" valueType="num">
                                      <p:cBhvr>
                                        <p:cTn id="28" dur="2000" fill="hold"/>
                                        <p:tgtEl>
                                          <p:spTgt spid="9222"/>
                                        </p:tgtEl>
                                        <p:attrNameLst>
                                          <p:attrName>ppt_w</p:attrName>
                                        </p:attrNameLst>
                                      </p:cBhvr>
                                      <p:tavLst>
                                        <p:tav tm="0">
                                          <p:val>
                                            <p:fltVal val="0"/>
                                          </p:val>
                                        </p:tav>
                                        <p:tav tm="100000">
                                          <p:val>
                                            <p:strVal val="#ppt_w"/>
                                          </p:val>
                                        </p:tav>
                                      </p:tavLst>
                                    </p:anim>
                                    <p:anim calcmode="lin" valueType="num">
                                      <p:cBhvr>
                                        <p:cTn id="29" dur="2000" fill="hold"/>
                                        <p:tgtEl>
                                          <p:spTgt spid="9222"/>
                                        </p:tgtEl>
                                        <p:attrNameLst>
                                          <p:attrName>ppt_h</p:attrName>
                                        </p:attrNameLst>
                                      </p:cBhvr>
                                      <p:tavLst>
                                        <p:tav tm="0">
                                          <p:val>
                                            <p:fltVal val="0"/>
                                          </p:val>
                                        </p:tav>
                                        <p:tav tm="100000">
                                          <p:val>
                                            <p:strVal val="#ppt_h"/>
                                          </p:val>
                                        </p:tav>
                                      </p:tavLst>
                                    </p:anim>
                                    <p:anim calcmode="lin" valueType="num">
                                      <p:cBhvr>
                                        <p:cTn id="30" dur="2000" fill="hold"/>
                                        <p:tgtEl>
                                          <p:spTgt spid="9222"/>
                                        </p:tgtEl>
                                        <p:attrNameLst>
                                          <p:attrName>style.rotation</p:attrName>
                                        </p:attrNameLst>
                                      </p:cBhvr>
                                      <p:tavLst>
                                        <p:tav tm="0">
                                          <p:val>
                                            <p:fltVal val="90"/>
                                          </p:val>
                                        </p:tav>
                                        <p:tav tm="100000">
                                          <p:val>
                                            <p:fltVal val="0"/>
                                          </p:val>
                                        </p:tav>
                                      </p:tavLst>
                                    </p:anim>
                                    <p:animEffect transition="in" filter="fade">
                                      <p:cBhvr>
                                        <p:cTn id="31"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0"/>
          <p:cNvSpPr>
            <a:spLocks noGrp="1"/>
          </p:cNvSpPr>
          <p:nvPr>
            <p:ph idx="1"/>
          </p:nvPr>
        </p:nvSpPr>
        <p:spPr/>
        <p:txBody>
          <a:bodyPr/>
          <a:lstStyle/>
          <a:p>
            <a:endParaRPr lang="en-US" smtClean="0"/>
          </a:p>
        </p:txBody>
      </p:sp>
      <p:sp>
        <p:nvSpPr>
          <p:cNvPr id="10" name="Title 9"/>
          <p:cNvSpPr>
            <a:spLocks noGrp="1"/>
          </p:cNvSpPr>
          <p:nvPr>
            <p:ph type="title"/>
          </p:nvPr>
        </p:nvSpPr>
        <p:spPr/>
        <p:txBody>
          <a:bodyPr/>
          <a:lstStyle/>
          <a:p>
            <a:pPr>
              <a:defRPr/>
            </a:pPr>
            <a:endParaRPr lang="en-US"/>
          </a:p>
        </p:txBody>
      </p:sp>
      <p:pic>
        <p:nvPicPr>
          <p:cNvPr id="18436" name="Picture 4" descr="2 template final.jpg"/>
          <p:cNvPicPr>
            <a:picLocks noChangeAspect="1"/>
          </p:cNvPicPr>
          <p:nvPr/>
        </p:nvPicPr>
        <p:blipFill>
          <a:blip r:embed="rId3" cstate="print"/>
          <a:srcRect/>
          <a:stretch>
            <a:fillRect/>
          </a:stretch>
        </p:blipFill>
        <p:spPr bwMode="auto">
          <a:xfrm>
            <a:off x="0" y="0"/>
            <a:ext cx="9144000" cy="6832600"/>
          </a:xfrm>
          <a:prstGeom prst="rect">
            <a:avLst/>
          </a:prstGeom>
          <a:noFill/>
          <a:ln w="9525">
            <a:noFill/>
            <a:miter lim="800000"/>
            <a:headEnd/>
            <a:tailEnd/>
          </a:ln>
        </p:spPr>
      </p:pic>
      <p:sp>
        <p:nvSpPr>
          <p:cNvPr id="12" name="TextBox 11"/>
          <p:cNvSpPr txBox="1"/>
          <p:nvPr/>
        </p:nvSpPr>
        <p:spPr>
          <a:xfrm>
            <a:off x="381000" y="838200"/>
            <a:ext cx="8458200" cy="548640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endParaRPr lang="en-US" sz="2000" b="1" dirty="0">
              <a:solidFill>
                <a:schemeClr val="bg1"/>
              </a:solidFill>
            </a:endParaRPr>
          </a:p>
          <a:p>
            <a:pPr>
              <a:defRPr/>
            </a:pPr>
            <a:r>
              <a:rPr lang="en-US" sz="2400" b="1" dirty="0">
                <a:solidFill>
                  <a:schemeClr val="bg1"/>
                </a:solidFill>
                <a:latin typeface="Arial Black" pitchFamily="34" charset="0"/>
              </a:rPr>
              <a:t>CHECKLIST….</a:t>
            </a:r>
          </a:p>
          <a:p>
            <a:pPr>
              <a:defRPr/>
            </a:pPr>
            <a:endParaRPr lang="en-US" b="1" dirty="0">
              <a:solidFill>
                <a:schemeClr val="bg1"/>
              </a:solidFill>
            </a:endParaRPr>
          </a:p>
          <a:p>
            <a:pPr>
              <a:defRPr/>
            </a:pPr>
            <a:endParaRPr lang="en-US" b="1" dirty="0">
              <a:solidFill>
                <a:schemeClr val="bg1"/>
              </a:solidFill>
            </a:endParaRPr>
          </a:p>
          <a:p>
            <a:pPr>
              <a:defRPr/>
            </a:pPr>
            <a:endParaRPr lang="en-US" b="1" dirty="0">
              <a:solidFill>
                <a:schemeClr val="bg1"/>
              </a:solidFill>
            </a:endParaRPr>
          </a:p>
          <a:p>
            <a:pPr>
              <a:defRPr/>
            </a:pPr>
            <a:endParaRPr lang="en-US" b="1" dirty="0">
              <a:solidFill>
                <a:schemeClr val="bg1"/>
              </a:solidFill>
            </a:endParaRPr>
          </a:p>
          <a:p>
            <a:pPr>
              <a:defRPr/>
            </a:pPr>
            <a:r>
              <a:rPr lang="en-US" b="1" dirty="0">
                <a:solidFill>
                  <a:srgbClr val="FF0000"/>
                </a:solidFill>
                <a:latin typeface="Arial" pitchFamily="34" charset="0"/>
                <a:ea typeface="Meiryo"/>
                <a:cs typeface="Arial" pitchFamily="34" charset="0"/>
              </a:rPr>
              <a:t>• </a:t>
            </a:r>
            <a:r>
              <a:rPr lang="en-US" b="1" dirty="0">
                <a:solidFill>
                  <a:srgbClr val="FF0000"/>
                </a:solidFill>
                <a:latin typeface="Arial" pitchFamily="34" charset="0"/>
                <a:cs typeface="Arial" pitchFamily="34" charset="0"/>
              </a:rPr>
              <a:t>DALAM MENJALANKAN TUGAS, </a:t>
            </a:r>
          </a:p>
          <a:p>
            <a:pPr>
              <a:defRPr/>
            </a:pPr>
            <a:r>
              <a:rPr lang="en-US" b="1" dirty="0">
                <a:solidFill>
                  <a:srgbClr val="FF0000"/>
                </a:solidFill>
                <a:latin typeface="Arial" pitchFamily="34" charset="0"/>
                <a:cs typeface="Arial" pitchFamily="34" charset="0"/>
              </a:rPr>
              <a:t>   KUASA POLIS PERLU SENTIASA </a:t>
            </a:r>
          </a:p>
          <a:p>
            <a:pPr>
              <a:defRPr/>
            </a:pPr>
            <a:r>
              <a:rPr lang="en-US" b="1" dirty="0">
                <a:solidFill>
                  <a:srgbClr val="FF0000"/>
                </a:solidFill>
                <a:latin typeface="Arial" pitchFamily="34" charset="0"/>
                <a:cs typeface="Arial" pitchFamily="34" charset="0"/>
              </a:rPr>
              <a:t>   DIIMBANGI  DENGAN  HAK  ASASI </a:t>
            </a:r>
          </a:p>
          <a:p>
            <a:pPr>
              <a:defRPr/>
            </a:pPr>
            <a:r>
              <a:rPr lang="en-US" b="1" dirty="0">
                <a:solidFill>
                  <a:srgbClr val="FF0000"/>
                </a:solidFill>
                <a:latin typeface="Arial" pitchFamily="34" charset="0"/>
                <a:cs typeface="Arial" pitchFamily="34" charset="0"/>
              </a:rPr>
              <a:t>   SESEORANG WARGANEGARA YANG </a:t>
            </a:r>
          </a:p>
          <a:p>
            <a:pPr>
              <a:defRPr/>
            </a:pPr>
            <a:r>
              <a:rPr lang="en-US" b="1" dirty="0">
                <a:solidFill>
                  <a:srgbClr val="FF0000"/>
                </a:solidFill>
                <a:latin typeface="Arial" pitchFamily="34" charset="0"/>
                <a:cs typeface="Arial" pitchFamily="34" charset="0"/>
              </a:rPr>
              <a:t>   DIJAMIN DI BAWAH PERLEMBAGAAN</a:t>
            </a:r>
          </a:p>
          <a:p>
            <a:pPr>
              <a:defRPr/>
            </a:pPr>
            <a:r>
              <a:rPr lang="en-US" b="1" dirty="0">
                <a:solidFill>
                  <a:srgbClr val="FF0000"/>
                </a:solidFill>
                <a:latin typeface="Arial" pitchFamily="34" charset="0"/>
                <a:cs typeface="Arial" pitchFamily="34" charset="0"/>
              </a:rPr>
              <a:t>   MALAYSIA  </a:t>
            </a:r>
          </a:p>
          <a:p>
            <a:pPr>
              <a:defRPr/>
            </a:pPr>
            <a:endParaRPr lang="en-US" b="1" dirty="0">
              <a:solidFill>
                <a:schemeClr val="bg1"/>
              </a:solidFill>
              <a:latin typeface="Arial" pitchFamily="34" charset="0"/>
              <a:cs typeface="Arial" pitchFamily="34" charset="0"/>
            </a:endParaRPr>
          </a:p>
          <a:p>
            <a:pPr>
              <a:defRPr/>
            </a:pPr>
            <a:r>
              <a:rPr lang="en-US" b="1" dirty="0">
                <a:solidFill>
                  <a:srgbClr val="FF0000"/>
                </a:solidFill>
                <a:latin typeface="Arial" pitchFamily="34" charset="0"/>
                <a:ea typeface="Meiryo"/>
                <a:cs typeface="Arial" pitchFamily="34" charset="0"/>
              </a:rPr>
              <a:t>•</a:t>
            </a:r>
            <a:r>
              <a:rPr lang="en-US" b="1" dirty="0">
                <a:solidFill>
                  <a:schemeClr val="accent4">
                    <a:lumMod val="50000"/>
                  </a:schemeClr>
                </a:solidFill>
                <a:latin typeface="Arial" pitchFamily="34" charset="0"/>
                <a:cs typeface="Arial" pitchFamily="34" charset="0"/>
              </a:rPr>
              <a:t> </a:t>
            </a:r>
            <a:r>
              <a:rPr lang="en-US" b="1" dirty="0">
                <a:solidFill>
                  <a:schemeClr val="bg1"/>
                </a:solidFill>
                <a:latin typeface="Arial" pitchFamily="34" charset="0"/>
                <a:cs typeface="Arial" pitchFamily="34" charset="0"/>
              </a:rPr>
              <a:t>SENTIASA BERHATI-HATI DENGAN AKTIVITI PENYAMARAN POLIS </a:t>
            </a:r>
          </a:p>
          <a:p>
            <a:pPr>
              <a:defRPr/>
            </a:pPr>
            <a:endParaRPr lang="en-US" b="1" dirty="0">
              <a:solidFill>
                <a:schemeClr val="bg1"/>
              </a:solidFill>
              <a:latin typeface="Arial" pitchFamily="34" charset="0"/>
              <a:cs typeface="Arial" pitchFamily="34" charset="0"/>
            </a:endParaRPr>
          </a:p>
          <a:p>
            <a:pPr>
              <a:defRPr/>
            </a:pPr>
            <a:r>
              <a:rPr lang="en-US" b="1" dirty="0">
                <a:solidFill>
                  <a:srgbClr val="FF0000"/>
                </a:solidFill>
                <a:latin typeface="Arial" pitchFamily="34" charset="0"/>
                <a:ea typeface="Meiryo"/>
                <a:cs typeface="Arial" pitchFamily="34" charset="0"/>
              </a:rPr>
              <a:t>• </a:t>
            </a:r>
            <a:r>
              <a:rPr lang="en-US" b="1" dirty="0">
                <a:solidFill>
                  <a:srgbClr val="0070C0"/>
                </a:solidFill>
                <a:latin typeface="Arial" pitchFamily="34" charset="0"/>
                <a:cs typeface="Arial" pitchFamily="34" charset="0"/>
              </a:rPr>
              <a:t>BAGI MELINDUNGI HAK, ANDA PERLU FAHAM DAN BERUSAHA</a:t>
            </a:r>
          </a:p>
          <a:p>
            <a:pPr>
              <a:defRPr/>
            </a:pPr>
            <a:r>
              <a:rPr lang="en-US" b="1" dirty="0">
                <a:solidFill>
                  <a:srgbClr val="0070C0"/>
                </a:solidFill>
                <a:latin typeface="Arial" pitchFamily="34" charset="0"/>
                <a:cs typeface="Arial" pitchFamily="34" charset="0"/>
              </a:rPr>
              <a:t>   MENINGKATKAN PENGETAHUAN SERTA  KESEDARAN </a:t>
            </a:r>
          </a:p>
          <a:p>
            <a:pPr>
              <a:defRPr/>
            </a:pPr>
            <a:r>
              <a:rPr lang="en-US" b="1" dirty="0">
                <a:solidFill>
                  <a:srgbClr val="0070C0"/>
                </a:solidFill>
                <a:latin typeface="Arial" pitchFamily="34" charset="0"/>
                <a:cs typeface="Arial" pitchFamily="34" charset="0"/>
              </a:rPr>
              <a:t>   UNDANG-UNDANG.     </a:t>
            </a:r>
            <a:endParaRPr lang="en-US" b="1"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Arial" pitchFamily="34" charset="0"/>
              <a:cs typeface="Arial" pitchFamily="34" charset="0"/>
            </a:endParaRPr>
          </a:p>
          <a:p>
            <a:pPr>
              <a:defRPr/>
            </a:pPr>
            <a:endParaRPr lang="en-US" dirty="0"/>
          </a:p>
        </p:txBody>
      </p:sp>
      <p:pic>
        <p:nvPicPr>
          <p:cNvPr id="7" name="Picture 22" descr="national geographic photo contest 40 mini Gambar gambar Penyertaan Pertandingan Foto National Geographic 2011"/>
          <p:cNvPicPr>
            <a:picLocks noChangeAspect="1" noChangeArrowheads="1"/>
          </p:cNvPicPr>
          <p:nvPr/>
        </p:nvPicPr>
        <p:blipFill>
          <a:blip r:embed="rId4" cstate="print"/>
          <a:srcRect l="9894" t="12942" r="21098"/>
          <a:stretch>
            <a:fillRect/>
          </a:stretch>
        </p:blipFill>
        <p:spPr bwMode="auto">
          <a:xfrm>
            <a:off x="4953000" y="1219200"/>
            <a:ext cx="3768725" cy="300196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09600" y="1676400"/>
            <a:ext cx="4038600" cy="646113"/>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defRPr/>
            </a:pPr>
            <a:r>
              <a:rPr lang="en-US" b="1" dirty="0">
                <a:latin typeface="Arial" pitchFamily="34" charset="0"/>
                <a:cs typeface="Arial" pitchFamily="34" charset="0"/>
              </a:rPr>
              <a:t>JANGAN AMBIL MUDAH HAK ANDA DI SISI UNDANG-UNDANG </a:t>
            </a:r>
          </a:p>
        </p:txBody>
      </p:sp>
    </p:spTree>
  </p:cSld>
  <p:clrMapOvr>
    <a:masterClrMapping/>
  </p:clrMapOvr>
  <p:transition spd="med" advTm="10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2400" decel="100000"/>
                                        <p:tgtEl>
                                          <p:spTgt spid="12">
                                            <p:txEl>
                                              <p:pRg st="1" end="1"/>
                                            </p:txEl>
                                          </p:spTgt>
                                        </p:tgtEl>
                                      </p:cBhvr>
                                    </p:animEffect>
                                    <p:anim calcmode="lin" valueType="num">
                                      <p:cBhvr>
                                        <p:cTn id="8" dur="2400" decel="100000" fill="hold"/>
                                        <p:tgtEl>
                                          <p:spTgt spid="12">
                                            <p:txEl>
                                              <p:pRg st="1" end="1"/>
                                            </p:txEl>
                                          </p:spTgt>
                                        </p:tgtEl>
                                        <p:attrNameLst>
                                          <p:attrName>style.rotation</p:attrName>
                                        </p:attrNameLst>
                                      </p:cBhvr>
                                      <p:tavLst>
                                        <p:tav tm="0">
                                          <p:val>
                                            <p:fltVal val="-90"/>
                                          </p:val>
                                        </p:tav>
                                        <p:tav tm="100000">
                                          <p:val>
                                            <p:fltVal val="0"/>
                                          </p:val>
                                        </p:tav>
                                      </p:tavLst>
                                    </p:anim>
                                    <p:anim calcmode="lin" valueType="num">
                                      <p:cBhvr>
                                        <p:cTn id="9" dur="2400" decel="100000" fill="hold"/>
                                        <p:tgtEl>
                                          <p:spTgt spid="12">
                                            <p:txEl>
                                              <p:pRg st="1" end="1"/>
                                            </p:txEl>
                                          </p:spTgt>
                                        </p:tgtEl>
                                        <p:attrNameLst>
                                          <p:attrName>ppt_x</p:attrName>
                                        </p:attrNameLst>
                                      </p:cBhvr>
                                      <p:tavLst>
                                        <p:tav tm="0">
                                          <p:val>
                                            <p:strVal val="#ppt_x+0.4"/>
                                          </p:val>
                                        </p:tav>
                                        <p:tav tm="100000">
                                          <p:val>
                                            <p:strVal val="#ppt_x-0.05"/>
                                          </p:val>
                                        </p:tav>
                                      </p:tavLst>
                                    </p:anim>
                                    <p:anim calcmode="lin" valueType="num">
                                      <p:cBhvr>
                                        <p:cTn id="10" dur="2400" decel="100000" fill="hold"/>
                                        <p:tgtEl>
                                          <p:spTgt spid="12">
                                            <p:txEl>
                                              <p:pRg st="1" end="1"/>
                                            </p:txEl>
                                          </p:spTgt>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12">
                                            <p:txEl>
                                              <p:pRg st="1" end="1"/>
                                            </p:txEl>
                                          </p:spTgt>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1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ppt_x</p:attrName>
                                        </p:attrNameLst>
                                      </p:cBhvr>
                                      <p:tavLst>
                                        <p:tav tm="0">
                                          <p:val>
                                            <p:strVal val="#ppt_x-.1"/>
                                          </p:val>
                                        </p:tav>
                                        <p:tav tm="100000">
                                          <p:val>
                                            <p:strVal val="#ppt_x"/>
                                          </p:val>
                                        </p:tav>
                                      </p:tavLst>
                                    </p:anim>
                                    <p:anim calcmode="lin" valueType="num">
                                      <p:cBhvr>
                                        <p:cTn id="19"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3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plus(out)">
                                      <p:cBhvr>
                                        <p:cTn id="24" dur="3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anim calcmode="lin" valueType="num">
                                      <p:cBhvr>
                                        <p:cTn id="29" dur="3000" fill="hold"/>
                                        <p:tgtEl>
                                          <p:spTgt spid="12">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3000" fill="hold"/>
                                        <p:tgtEl>
                                          <p:spTgt spid="12">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31" dur="3000" fill="hold"/>
                                        <p:tgtEl>
                                          <p:spTgt spid="12">
                                            <p:txEl>
                                              <p:pRg st="6" end="6"/>
                                            </p:txEl>
                                          </p:spTgt>
                                        </p:tgtEl>
                                        <p:attrNameLst>
                                          <p:attrName>ppt_y</p:attrName>
                                        </p:attrNameLst>
                                      </p:cBhvr>
                                      <p:tavLst>
                                        <p:tav tm="0">
                                          <p:val>
                                            <p:strVal val="#ppt_y"/>
                                          </p:val>
                                        </p:tav>
                                        <p:tav tm="100000">
                                          <p:val>
                                            <p:strVal val="#ppt_y"/>
                                          </p:val>
                                        </p:tav>
                                      </p:tavLst>
                                    </p:anim>
                                    <p:animEffect transition="in" filter="fade">
                                      <p:cBhvr>
                                        <p:cTn id="32" dur="3000"/>
                                        <p:tgtEl>
                                          <p:spTgt spid="12">
                                            <p:txEl>
                                              <p:pRg st="6" end="6"/>
                                            </p:txEl>
                                          </p:spTgt>
                                        </p:tgtEl>
                                      </p:cBhvr>
                                    </p:animEffect>
                                  </p:childTnLst>
                                </p:cTn>
                              </p:par>
                              <p:par>
                                <p:cTn id="33" presetID="48" presetClass="entr" presetSubtype="0" accel="50000" fill="hold" nodeType="with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 calcmode="lin" valueType="num">
                                      <p:cBhvr>
                                        <p:cTn id="35" dur="3000" fill="hold"/>
                                        <p:tgtEl>
                                          <p:spTgt spid="12">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3000" fill="hold"/>
                                        <p:tgtEl>
                                          <p:spTgt spid="12">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37" dur="3000" fill="hold"/>
                                        <p:tgtEl>
                                          <p:spTgt spid="12">
                                            <p:txEl>
                                              <p:pRg st="7" end="7"/>
                                            </p:txEl>
                                          </p:spTgt>
                                        </p:tgtEl>
                                        <p:attrNameLst>
                                          <p:attrName>ppt_y</p:attrName>
                                        </p:attrNameLst>
                                      </p:cBhvr>
                                      <p:tavLst>
                                        <p:tav tm="0">
                                          <p:val>
                                            <p:strVal val="#ppt_y"/>
                                          </p:val>
                                        </p:tav>
                                        <p:tav tm="100000">
                                          <p:val>
                                            <p:strVal val="#ppt_y"/>
                                          </p:val>
                                        </p:tav>
                                      </p:tavLst>
                                    </p:anim>
                                    <p:animEffect transition="in" filter="fade">
                                      <p:cBhvr>
                                        <p:cTn id="38" dur="3000"/>
                                        <p:tgtEl>
                                          <p:spTgt spid="12">
                                            <p:txEl>
                                              <p:pRg st="7" end="7"/>
                                            </p:txEl>
                                          </p:spTgt>
                                        </p:tgtEl>
                                      </p:cBhvr>
                                    </p:animEffect>
                                  </p:childTnLst>
                                </p:cTn>
                              </p:par>
                              <p:par>
                                <p:cTn id="39" presetID="48" presetClass="entr" presetSubtype="0" accel="50000" fill="hold" nodeType="withEffect">
                                  <p:stCondLst>
                                    <p:cond delay="0"/>
                                  </p:stCondLst>
                                  <p:childTnLst>
                                    <p:set>
                                      <p:cBhvr>
                                        <p:cTn id="40" dur="1" fill="hold">
                                          <p:stCondLst>
                                            <p:cond delay="0"/>
                                          </p:stCondLst>
                                        </p:cTn>
                                        <p:tgtEl>
                                          <p:spTgt spid="12">
                                            <p:txEl>
                                              <p:pRg st="8" end="8"/>
                                            </p:txEl>
                                          </p:spTgt>
                                        </p:tgtEl>
                                        <p:attrNameLst>
                                          <p:attrName>style.visibility</p:attrName>
                                        </p:attrNameLst>
                                      </p:cBhvr>
                                      <p:to>
                                        <p:strVal val="visible"/>
                                      </p:to>
                                    </p:set>
                                    <p:anim calcmode="lin" valueType="num">
                                      <p:cBhvr>
                                        <p:cTn id="41" dur="3000" fill="hold"/>
                                        <p:tgtEl>
                                          <p:spTgt spid="12">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3000" fill="hold"/>
                                        <p:tgtEl>
                                          <p:spTgt spid="12">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43" dur="3000" fill="hold"/>
                                        <p:tgtEl>
                                          <p:spTgt spid="12">
                                            <p:txEl>
                                              <p:pRg st="8" end="8"/>
                                            </p:txEl>
                                          </p:spTgt>
                                        </p:tgtEl>
                                        <p:attrNameLst>
                                          <p:attrName>ppt_y</p:attrName>
                                        </p:attrNameLst>
                                      </p:cBhvr>
                                      <p:tavLst>
                                        <p:tav tm="0">
                                          <p:val>
                                            <p:strVal val="#ppt_y"/>
                                          </p:val>
                                        </p:tav>
                                        <p:tav tm="100000">
                                          <p:val>
                                            <p:strVal val="#ppt_y"/>
                                          </p:val>
                                        </p:tav>
                                      </p:tavLst>
                                    </p:anim>
                                    <p:animEffect transition="in" filter="fade">
                                      <p:cBhvr>
                                        <p:cTn id="44" dur="3000"/>
                                        <p:tgtEl>
                                          <p:spTgt spid="12">
                                            <p:txEl>
                                              <p:pRg st="8" end="8"/>
                                            </p:txEl>
                                          </p:spTgt>
                                        </p:tgtEl>
                                      </p:cBhvr>
                                    </p:animEffect>
                                  </p:childTnLst>
                                </p:cTn>
                              </p:par>
                              <p:par>
                                <p:cTn id="45" presetID="48" presetClass="entr" presetSubtype="0" accel="50000" fill="hold" nodeType="withEffect">
                                  <p:stCondLst>
                                    <p:cond delay="0"/>
                                  </p:stCondLst>
                                  <p:childTnLst>
                                    <p:set>
                                      <p:cBhvr>
                                        <p:cTn id="46" dur="1" fill="hold">
                                          <p:stCondLst>
                                            <p:cond delay="0"/>
                                          </p:stCondLst>
                                        </p:cTn>
                                        <p:tgtEl>
                                          <p:spTgt spid="12">
                                            <p:txEl>
                                              <p:pRg st="9" end="9"/>
                                            </p:txEl>
                                          </p:spTgt>
                                        </p:tgtEl>
                                        <p:attrNameLst>
                                          <p:attrName>style.visibility</p:attrName>
                                        </p:attrNameLst>
                                      </p:cBhvr>
                                      <p:to>
                                        <p:strVal val="visible"/>
                                      </p:to>
                                    </p:set>
                                    <p:anim calcmode="lin" valueType="num">
                                      <p:cBhvr>
                                        <p:cTn id="47" dur="3000" fill="hold"/>
                                        <p:tgtEl>
                                          <p:spTgt spid="12">
                                            <p:txEl>
                                              <p:pRg st="9" end="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3000" fill="hold"/>
                                        <p:tgtEl>
                                          <p:spTgt spid="12">
                                            <p:txEl>
                                              <p:pRg st="9" end="9"/>
                                            </p:txEl>
                                          </p:spTgt>
                                        </p:tgtEl>
                                        <p:attrNameLst>
                                          <p:attrName>ppt_x</p:attrName>
                                        </p:attrNameLst>
                                      </p:cBhvr>
                                      <p:tavLst>
                                        <p:tav tm="0">
                                          <p:val>
                                            <p:fltVal val="-1"/>
                                          </p:val>
                                        </p:tav>
                                        <p:tav tm="50000">
                                          <p:val>
                                            <p:fltVal val="0.95"/>
                                          </p:val>
                                        </p:tav>
                                        <p:tav tm="100000">
                                          <p:val>
                                            <p:strVal val="#ppt_x"/>
                                          </p:val>
                                        </p:tav>
                                      </p:tavLst>
                                    </p:anim>
                                    <p:anim calcmode="lin" valueType="num">
                                      <p:cBhvr>
                                        <p:cTn id="49" dur="3000" fill="hold"/>
                                        <p:tgtEl>
                                          <p:spTgt spid="12">
                                            <p:txEl>
                                              <p:pRg st="9" end="9"/>
                                            </p:txEl>
                                          </p:spTgt>
                                        </p:tgtEl>
                                        <p:attrNameLst>
                                          <p:attrName>ppt_y</p:attrName>
                                        </p:attrNameLst>
                                      </p:cBhvr>
                                      <p:tavLst>
                                        <p:tav tm="0">
                                          <p:val>
                                            <p:strVal val="#ppt_y"/>
                                          </p:val>
                                        </p:tav>
                                        <p:tav tm="100000">
                                          <p:val>
                                            <p:strVal val="#ppt_y"/>
                                          </p:val>
                                        </p:tav>
                                      </p:tavLst>
                                    </p:anim>
                                    <p:animEffect transition="in" filter="fade">
                                      <p:cBhvr>
                                        <p:cTn id="50" dur="3000"/>
                                        <p:tgtEl>
                                          <p:spTgt spid="12">
                                            <p:txEl>
                                              <p:pRg st="9" end="9"/>
                                            </p:txEl>
                                          </p:spTgt>
                                        </p:tgtEl>
                                      </p:cBhvr>
                                    </p:animEffect>
                                  </p:childTnLst>
                                </p:cTn>
                              </p:par>
                              <p:par>
                                <p:cTn id="51" presetID="48" presetClass="entr" presetSubtype="0" accel="50000" fill="hold" nodeType="withEffect">
                                  <p:stCondLst>
                                    <p:cond delay="0"/>
                                  </p:stCondLst>
                                  <p:childTnLst>
                                    <p:set>
                                      <p:cBhvr>
                                        <p:cTn id="52" dur="1" fill="hold">
                                          <p:stCondLst>
                                            <p:cond delay="0"/>
                                          </p:stCondLst>
                                        </p:cTn>
                                        <p:tgtEl>
                                          <p:spTgt spid="12">
                                            <p:txEl>
                                              <p:pRg st="10" end="10"/>
                                            </p:txEl>
                                          </p:spTgt>
                                        </p:tgtEl>
                                        <p:attrNameLst>
                                          <p:attrName>style.visibility</p:attrName>
                                        </p:attrNameLst>
                                      </p:cBhvr>
                                      <p:to>
                                        <p:strVal val="visible"/>
                                      </p:to>
                                    </p:set>
                                    <p:anim calcmode="lin" valueType="num">
                                      <p:cBhvr>
                                        <p:cTn id="53" dur="3000" fill="hold"/>
                                        <p:tgtEl>
                                          <p:spTgt spid="12">
                                            <p:txEl>
                                              <p:pRg st="10" end="1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4" dur="3000" fill="hold"/>
                                        <p:tgtEl>
                                          <p:spTgt spid="12">
                                            <p:txEl>
                                              <p:pRg st="10" end="10"/>
                                            </p:txEl>
                                          </p:spTgt>
                                        </p:tgtEl>
                                        <p:attrNameLst>
                                          <p:attrName>ppt_x</p:attrName>
                                        </p:attrNameLst>
                                      </p:cBhvr>
                                      <p:tavLst>
                                        <p:tav tm="0">
                                          <p:val>
                                            <p:fltVal val="-1"/>
                                          </p:val>
                                        </p:tav>
                                        <p:tav tm="50000">
                                          <p:val>
                                            <p:fltVal val="0.95"/>
                                          </p:val>
                                        </p:tav>
                                        <p:tav tm="100000">
                                          <p:val>
                                            <p:strVal val="#ppt_x"/>
                                          </p:val>
                                        </p:tav>
                                      </p:tavLst>
                                    </p:anim>
                                    <p:anim calcmode="lin" valueType="num">
                                      <p:cBhvr>
                                        <p:cTn id="55" dur="3000" fill="hold"/>
                                        <p:tgtEl>
                                          <p:spTgt spid="12">
                                            <p:txEl>
                                              <p:pRg st="10" end="10"/>
                                            </p:txEl>
                                          </p:spTgt>
                                        </p:tgtEl>
                                        <p:attrNameLst>
                                          <p:attrName>ppt_y</p:attrName>
                                        </p:attrNameLst>
                                      </p:cBhvr>
                                      <p:tavLst>
                                        <p:tav tm="0">
                                          <p:val>
                                            <p:strVal val="#ppt_y"/>
                                          </p:val>
                                        </p:tav>
                                        <p:tav tm="100000">
                                          <p:val>
                                            <p:strVal val="#ppt_y"/>
                                          </p:val>
                                        </p:tav>
                                      </p:tavLst>
                                    </p:anim>
                                    <p:animEffect transition="in" filter="fade">
                                      <p:cBhvr>
                                        <p:cTn id="56" dur="3000"/>
                                        <p:tgtEl>
                                          <p:spTgt spid="12">
                                            <p:txEl>
                                              <p:pRg st="10" end="10"/>
                                            </p:txEl>
                                          </p:spTgt>
                                        </p:tgtEl>
                                      </p:cBhvr>
                                    </p:animEffect>
                                  </p:childTnLst>
                                </p:cTn>
                              </p:par>
                              <p:par>
                                <p:cTn id="57" presetID="48" presetClass="entr" presetSubtype="0" accel="50000" fill="hold" nodeType="withEffect">
                                  <p:stCondLst>
                                    <p:cond delay="0"/>
                                  </p:stCondLst>
                                  <p:childTnLst>
                                    <p:set>
                                      <p:cBhvr>
                                        <p:cTn id="58" dur="1" fill="hold">
                                          <p:stCondLst>
                                            <p:cond delay="0"/>
                                          </p:stCondLst>
                                        </p:cTn>
                                        <p:tgtEl>
                                          <p:spTgt spid="12">
                                            <p:txEl>
                                              <p:pRg st="11" end="11"/>
                                            </p:txEl>
                                          </p:spTgt>
                                        </p:tgtEl>
                                        <p:attrNameLst>
                                          <p:attrName>style.visibility</p:attrName>
                                        </p:attrNameLst>
                                      </p:cBhvr>
                                      <p:to>
                                        <p:strVal val="visible"/>
                                      </p:to>
                                    </p:set>
                                    <p:anim calcmode="lin" valueType="num">
                                      <p:cBhvr>
                                        <p:cTn id="59" dur="3000" fill="hold"/>
                                        <p:tgtEl>
                                          <p:spTgt spid="12">
                                            <p:txEl>
                                              <p:pRg st="11" end="1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0" dur="3000" fill="hold"/>
                                        <p:tgtEl>
                                          <p:spTgt spid="12">
                                            <p:txEl>
                                              <p:pRg st="11" end="11"/>
                                            </p:txEl>
                                          </p:spTgt>
                                        </p:tgtEl>
                                        <p:attrNameLst>
                                          <p:attrName>ppt_x</p:attrName>
                                        </p:attrNameLst>
                                      </p:cBhvr>
                                      <p:tavLst>
                                        <p:tav tm="0">
                                          <p:val>
                                            <p:fltVal val="-1"/>
                                          </p:val>
                                        </p:tav>
                                        <p:tav tm="50000">
                                          <p:val>
                                            <p:fltVal val="0.95"/>
                                          </p:val>
                                        </p:tav>
                                        <p:tav tm="100000">
                                          <p:val>
                                            <p:strVal val="#ppt_x"/>
                                          </p:val>
                                        </p:tav>
                                      </p:tavLst>
                                    </p:anim>
                                    <p:anim calcmode="lin" valueType="num">
                                      <p:cBhvr>
                                        <p:cTn id="61" dur="3000" fill="hold"/>
                                        <p:tgtEl>
                                          <p:spTgt spid="12">
                                            <p:txEl>
                                              <p:pRg st="11" end="11"/>
                                            </p:txEl>
                                          </p:spTgt>
                                        </p:tgtEl>
                                        <p:attrNameLst>
                                          <p:attrName>ppt_y</p:attrName>
                                        </p:attrNameLst>
                                      </p:cBhvr>
                                      <p:tavLst>
                                        <p:tav tm="0">
                                          <p:val>
                                            <p:strVal val="#ppt_y"/>
                                          </p:val>
                                        </p:tav>
                                        <p:tav tm="100000">
                                          <p:val>
                                            <p:strVal val="#ppt_y"/>
                                          </p:val>
                                        </p:tav>
                                      </p:tavLst>
                                    </p:anim>
                                    <p:animEffect transition="in" filter="fade">
                                      <p:cBhvr>
                                        <p:cTn id="62" dur="3000"/>
                                        <p:tgtEl>
                                          <p:spTgt spid="1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8" presetClass="entr" presetSubtype="0" accel="50000" fill="hold" nodeType="clickEffect">
                                  <p:stCondLst>
                                    <p:cond delay="0"/>
                                  </p:stCondLst>
                                  <p:childTnLst>
                                    <p:set>
                                      <p:cBhvr>
                                        <p:cTn id="66" dur="1" fill="hold">
                                          <p:stCondLst>
                                            <p:cond delay="0"/>
                                          </p:stCondLst>
                                        </p:cTn>
                                        <p:tgtEl>
                                          <p:spTgt spid="12">
                                            <p:txEl>
                                              <p:pRg st="13" end="13"/>
                                            </p:txEl>
                                          </p:spTgt>
                                        </p:tgtEl>
                                        <p:attrNameLst>
                                          <p:attrName>style.visibility</p:attrName>
                                        </p:attrNameLst>
                                      </p:cBhvr>
                                      <p:to>
                                        <p:strVal val="visible"/>
                                      </p:to>
                                    </p:set>
                                    <p:anim calcmode="lin" valueType="num">
                                      <p:cBhvr>
                                        <p:cTn id="67" dur="3000" fill="hold"/>
                                        <p:tgtEl>
                                          <p:spTgt spid="12">
                                            <p:txEl>
                                              <p:pRg st="13" end="1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8" dur="3000" fill="hold"/>
                                        <p:tgtEl>
                                          <p:spTgt spid="12">
                                            <p:txEl>
                                              <p:pRg st="13" end="13"/>
                                            </p:txEl>
                                          </p:spTgt>
                                        </p:tgtEl>
                                        <p:attrNameLst>
                                          <p:attrName>ppt_x</p:attrName>
                                        </p:attrNameLst>
                                      </p:cBhvr>
                                      <p:tavLst>
                                        <p:tav tm="0">
                                          <p:val>
                                            <p:fltVal val="-1"/>
                                          </p:val>
                                        </p:tav>
                                        <p:tav tm="50000">
                                          <p:val>
                                            <p:fltVal val="0.95"/>
                                          </p:val>
                                        </p:tav>
                                        <p:tav tm="100000">
                                          <p:val>
                                            <p:strVal val="#ppt_x"/>
                                          </p:val>
                                        </p:tav>
                                      </p:tavLst>
                                    </p:anim>
                                    <p:anim calcmode="lin" valueType="num">
                                      <p:cBhvr>
                                        <p:cTn id="69" dur="3000" fill="hold"/>
                                        <p:tgtEl>
                                          <p:spTgt spid="12">
                                            <p:txEl>
                                              <p:pRg st="13" end="13"/>
                                            </p:txEl>
                                          </p:spTgt>
                                        </p:tgtEl>
                                        <p:attrNameLst>
                                          <p:attrName>ppt_y</p:attrName>
                                        </p:attrNameLst>
                                      </p:cBhvr>
                                      <p:tavLst>
                                        <p:tav tm="0">
                                          <p:val>
                                            <p:strVal val="#ppt_y"/>
                                          </p:val>
                                        </p:tav>
                                        <p:tav tm="100000">
                                          <p:val>
                                            <p:strVal val="#ppt_y"/>
                                          </p:val>
                                        </p:tav>
                                      </p:tavLst>
                                    </p:anim>
                                    <p:animEffect transition="in" filter="fade">
                                      <p:cBhvr>
                                        <p:cTn id="70" dur="3000"/>
                                        <p:tgtEl>
                                          <p:spTgt spid="12">
                                            <p:txEl>
                                              <p:pRg st="13" end="1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8" presetClass="entr" presetSubtype="0" accel="50000" fill="hold" nodeType="clickEffect">
                                  <p:stCondLst>
                                    <p:cond delay="0"/>
                                  </p:stCondLst>
                                  <p:childTnLst>
                                    <p:set>
                                      <p:cBhvr>
                                        <p:cTn id="74" dur="1" fill="hold">
                                          <p:stCondLst>
                                            <p:cond delay="0"/>
                                          </p:stCondLst>
                                        </p:cTn>
                                        <p:tgtEl>
                                          <p:spTgt spid="12">
                                            <p:txEl>
                                              <p:pRg st="15" end="15"/>
                                            </p:txEl>
                                          </p:spTgt>
                                        </p:tgtEl>
                                        <p:attrNameLst>
                                          <p:attrName>style.visibility</p:attrName>
                                        </p:attrNameLst>
                                      </p:cBhvr>
                                      <p:to>
                                        <p:strVal val="visible"/>
                                      </p:to>
                                    </p:set>
                                    <p:anim calcmode="lin" valueType="num">
                                      <p:cBhvr>
                                        <p:cTn id="75" dur="3000" fill="hold"/>
                                        <p:tgtEl>
                                          <p:spTgt spid="12">
                                            <p:txEl>
                                              <p:pRg st="15" end="1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6" dur="3000" fill="hold"/>
                                        <p:tgtEl>
                                          <p:spTgt spid="12">
                                            <p:txEl>
                                              <p:pRg st="15" end="15"/>
                                            </p:txEl>
                                          </p:spTgt>
                                        </p:tgtEl>
                                        <p:attrNameLst>
                                          <p:attrName>ppt_x</p:attrName>
                                        </p:attrNameLst>
                                      </p:cBhvr>
                                      <p:tavLst>
                                        <p:tav tm="0">
                                          <p:val>
                                            <p:fltVal val="-1"/>
                                          </p:val>
                                        </p:tav>
                                        <p:tav tm="50000">
                                          <p:val>
                                            <p:fltVal val="0.95"/>
                                          </p:val>
                                        </p:tav>
                                        <p:tav tm="100000">
                                          <p:val>
                                            <p:strVal val="#ppt_x"/>
                                          </p:val>
                                        </p:tav>
                                      </p:tavLst>
                                    </p:anim>
                                    <p:anim calcmode="lin" valueType="num">
                                      <p:cBhvr>
                                        <p:cTn id="77" dur="3000" fill="hold"/>
                                        <p:tgtEl>
                                          <p:spTgt spid="12">
                                            <p:txEl>
                                              <p:pRg st="15" end="15"/>
                                            </p:txEl>
                                          </p:spTgt>
                                        </p:tgtEl>
                                        <p:attrNameLst>
                                          <p:attrName>ppt_y</p:attrName>
                                        </p:attrNameLst>
                                      </p:cBhvr>
                                      <p:tavLst>
                                        <p:tav tm="0">
                                          <p:val>
                                            <p:strVal val="#ppt_y"/>
                                          </p:val>
                                        </p:tav>
                                        <p:tav tm="100000">
                                          <p:val>
                                            <p:strVal val="#ppt_y"/>
                                          </p:val>
                                        </p:tav>
                                      </p:tavLst>
                                    </p:anim>
                                    <p:animEffect transition="in" filter="fade">
                                      <p:cBhvr>
                                        <p:cTn id="78" dur="3000"/>
                                        <p:tgtEl>
                                          <p:spTgt spid="12">
                                            <p:txEl>
                                              <p:pRg st="15" end="15"/>
                                            </p:txEl>
                                          </p:spTgt>
                                        </p:tgtEl>
                                      </p:cBhvr>
                                    </p:animEffect>
                                  </p:childTnLst>
                                </p:cTn>
                              </p:par>
                              <p:par>
                                <p:cTn id="79" presetID="48" presetClass="entr" presetSubtype="0" accel="50000" fill="hold" nodeType="withEffect">
                                  <p:stCondLst>
                                    <p:cond delay="0"/>
                                  </p:stCondLst>
                                  <p:childTnLst>
                                    <p:set>
                                      <p:cBhvr>
                                        <p:cTn id="80" dur="1" fill="hold">
                                          <p:stCondLst>
                                            <p:cond delay="0"/>
                                          </p:stCondLst>
                                        </p:cTn>
                                        <p:tgtEl>
                                          <p:spTgt spid="12">
                                            <p:txEl>
                                              <p:pRg st="16" end="16"/>
                                            </p:txEl>
                                          </p:spTgt>
                                        </p:tgtEl>
                                        <p:attrNameLst>
                                          <p:attrName>style.visibility</p:attrName>
                                        </p:attrNameLst>
                                      </p:cBhvr>
                                      <p:to>
                                        <p:strVal val="visible"/>
                                      </p:to>
                                    </p:set>
                                    <p:anim calcmode="lin" valueType="num">
                                      <p:cBhvr>
                                        <p:cTn id="81" dur="3000" fill="hold"/>
                                        <p:tgtEl>
                                          <p:spTgt spid="12">
                                            <p:txEl>
                                              <p:pRg st="16" end="1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2" dur="3000" fill="hold"/>
                                        <p:tgtEl>
                                          <p:spTgt spid="12">
                                            <p:txEl>
                                              <p:pRg st="16" end="16"/>
                                            </p:txEl>
                                          </p:spTgt>
                                        </p:tgtEl>
                                        <p:attrNameLst>
                                          <p:attrName>ppt_x</p:attrName>
                                        </p:attrNameLst>
                                      </p:cBhvr>
                                      <p:tavLst>
                                        <p:tav tm="0">
                                          <p:val>
                                            <p:fltVal val="-1"/>
                                          </p:val>
                                        </p:tav>
                                        <p:tav tm="50000">
                                          <p:val>
                                            <p:fltVal val="0.95"/>
                                          </p:val>
                                        </p:tav>
                                        <p:tav tm="100000">
                                          <p:val>
                                            <p:strVal val="#ppt_x"/>
                                          </p:val>
                                        </p:tav>
                                      </p:tavLst>
                                    </p:anim>
                                    <p:anim calcmode="lin" valueType="num">
                                      <p:cBhvr>
                                        <p:cTn id="83" dur="3000" fill="hold"/>
                                        <p:tgtEl>
                                          <p:spTgt spid="12">
                                            <p:txEl>
                                              <p:pRg st="16" end="16"/>
                                            </p:txEl>
                                          </p:spTgt>
                                        </p:tgtEl>
                                        <p:attrNameLst>
                                          <p:attrName>ppt_y</p:attrName>
                                        </p:attrNameLst>
                                      </p:cBhvr>
                                      <p:tavLst>
                                        <p:tav tm="0">
                                          <p:val>
                                            <p:strVal val="#ppt_y"/>
                                          </p:val>
                                        </p:tav>
                                        <p:tav tm="100000">
                                          <p:val>
                                            <p:strVal val="#ppt_y"/>
                                          </p:val>
                                        </p:tav>
                                      </p:tavLst>
                                    </p:anim>
                                    <p:animEffect transition="in" filter="fade">
                                      <p:cBhvr>
                                        <p:cTn id="84" dur="3000"/>
                                        <p:tgtEl>
                                          <p:spTgt spid="12">
                                            <p:txEl>
                                              <p:pRg st="16" end="16"/>
                                            </p:txEl>
                                          </p:spTgt>
                                        </p:tgtEl>
                                      </p:cBhvr>
                                    </p:animEffect>
                                  </p:childTnLst>
                                </p:cTn>
                              </p:par>
                              <p:par>
                                <p:cTn id="85" presetID="48" presetClass="entr" presetSubtype="0" accel="50000" fill="hold" nodeType="withEffect">
                                  <p:stCondLst>
                                    <p:cond delay="0"/>
                                  </p:stCondLst>
                                  <p:childTnLst>
                                    <p:set>
                                      <p:cBhvr>
                                        <p:cTn id="86" dur="1" fill="hold">
                                          <p:stCondLst>
                                            <p:cond delay="0"/>
                                          </p:stCondLst>
                                        </p:cTn>
                                        <p:tgtEl>
                                          <p:spTgt spid="12">
                                            <p:txEl>
                                              <p:pRg st="17" end="17"/>
                                            </p:txEl>
                                          </p:spTgt>
                                        </p:tgtEl>
                                        <p:attrNameLst>
                                          <p:attrName>style.visibility</p:attrName>
                                        </p:attrNameLst>
                                      </p:cBhvr>
                                      <p:to>
                                        <p:strVal val="visible"/>
                                      </p:to>
                                    </p:set>
                                    <p:anim calcmode="lin" valueType="num">
                                      <p:cBhvr>
                                        <p:cTn id="87" dur="3000" fill="hold"/>
                                        <p:tgtEl>
                                          <p:spTgt spid="12">
                                            <p:txEl>
                                              <p:pRg st="17" end="1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8" dur="3000" fill="hold"/>
                                        <p:tgtEl>
                                          <p:spTgt spid="12">
                                            <p:txEl>
                                              <p:pRg st="17" end="17"/>
                                            </p:txEl>
                                          </p:spTgt>
                                        </p:tgtEl>
                                        <p:attrNameLst>
                                          <p:attrName>ppt_x</p:attrName>
                                        </p:attrNameLst>
                                      </p:cBhvr>
                                      <p:tavLst>
                                        <p:tav tm="0">
                                          <p:val>
                                            <p:fltVal val="-1"/>
                                          </p:val>
                                        </p:tav>
                                        <p:tav tm="50000">
                                          <p:val>
                                            <p:fltVal val="0.95"/>
                                          </p:val>
                                        </p:tav>
                                        <p:tav tm="100000">
                                          <p:val>
                                            <p:strVal val="#ppt_x"/>
                                          </p:val>
                                        </p:tav>
                                      </p:tavLst>
                                    </p:anim>
                                    <p:anim calcmode="lin" valueType="num">
                                      <p:cBhvr>
                                        <p:cTn id="89" dur="3000" fill="hold"/>
                                        <p:tgtEl>
                                          <p:spTgt spid="12">
                                            <p:txEl>
                                              <p:pRg st="17" end="17"/>
                                            </p:txEl>
                                          </p:spTgt>
                                        </p:tgtEl>
                                        <p:attrNameLst>
                                          <p:attrName>ppt_y</p:attrName>
                                        </p:attrNameLst>
                                      </p:cBhvr>
                                      <p:tavLst>
                                        <p:tav tm="0">
                                          <p:val>
                                            <p:strVal val="#ppt_y"/>
                                          </p:val>
                                        </p:tav>
                                        <p:tav tm="100000">
                                          <p:val>
                                            <p:strVal val="#ppt_y"/>
                                          </p:val>
                                        </p:tav>
                                      </p:tavLst>
                                    </p:anim>
                                    <p:animEffect transition="in" filter="fade">
                                      <p:cBhvr>
                                        <p:cTn id="90" dur="3000"/>
                                        <p:tgtEl>
                                          <p:spTgt spid="1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0"/>
          <p:cNvSpPr>
            <a:spLocks noGrp="1"/>
          </p:cNvSpPr>
          <p:nvPr>
            <p:ph idx="1"/>
          </p:nvPr>
        </p:nvSpPr>
        <p:spPr/>
        <p:txBody>
          <a:bodyPr/>
          <a:lstStyle/>
          <a:p>
            <a:endParaRPr lang="en-US" smtClean="0"/>
          </a:p>
        </p:txBody>
      </p:sp>
      <p:sp>
        <p:nvSpPr>
          <p:cNvPr id="10" name="Title 9"/>
          <p:cNvSpPr>
            <a:spLocks noGrp="1"/>
          </p:cNvSpPr>
          <p:nvPr>
            <p:ph type="title"/>
          </p:nvPr>
        </p:nvSpPr>
        <p:spPr/>
        <p:txBody>
          <a:bodyPr/>
          <a:lstStyle/>
          <a:p>
            <a:pPr>
              <a:defRPr/>
            </a:pPr>
            <a:endParaRPr lang="en-US"/>
          </a:p>
        </p:txBody>
      </p:sp>
      <p:pic>
        <p:nvPicPr>
          <p:cNvPr id="19460" name="Picture 4" descr="2 template final.jpg"/>
          <p:cNvPicPr>
            <a:picLocks noChangeAspect="1"/>
          </p:cNvPicPr>
          <p:nvPr/>
        </p:nvPicPr>
        <p:blipFill>
          <a:blip r:embed="rId3" cstate="print"/>
          <a:srcRect/>
          <a:stretch>
            <a:fillRect/>
          </a:stretch>
        </p:blipFill>
        <p:spPr bwMode="auto">
          <a:xfrm>
            <a:off x="0" y="0"/>
            <a:ext cx="9144000" cy="6832600"/>
          </a:xfrm>
          <a:prstGeom prst="rect">
            <a:avLst/>
          </a:prstGeom>
          <a:noFill/>
          <a:ln w="9525">
            <a:noFill/>
            <a:miter lim="800000"/>
            <a:headEnd/>
            <a:tailEnd/>
          </a:ln>
        </p:spPr>
      </p:pic>
      <p:sp>
        <p:nvSpPr>
          <p:cNvPr id="12" name="TextBox 11"/>
          <p:cNvSpPr txBox="1"/>
          <p:nvPr/>
        </p:nvSpPr>
        <p:spPr>
          <a:xfrm>
            <a:off x="533400" y="762000"/>
            <a:ext cx="8153400" cy="5356056"/>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endParaRPr lang="en-US" b="1" dirty="0">
              <a:solidFill>
                <a:schemeClr val="bg1"/>
              </a:solidFill>
            </a:endParaRPr>
          </a:p>
          <a:p>
            <a:pPr>
              <a:defRPr/>
            </a:pPr>
            <a:endParaRPr lang="en-US" sz="1050" b="1" dirty="0">
              <a:solidFill>
                <a:schemeClr val="bg1"/>
              </a:solidFill>
              <a:latin typeface="Arial" pitchFamily="34" charset="0"/>
              <a:cs typeface="Arial" pitchFamily="34" charset="0"/>
            </a:endParaRPr>
          </a:p>
          <a:p>
            <a:pPr>
              <a:defRPr/>
            </a:pPr>
            <a:r>
              <a:rPr lang="en-US" b="1" dirty="0">
                <a:solidFill>
                  <a:schemeClr val="bg1"/>
                </a:solidFill>
                <a:latin typeface="Arial" pitchFamily="34" charset="0"/>
                <a:cs typeface="Arial" pitchFamily="34" charset="0"/>
              </a:rPr>
              <a:t>                                                  ANTARA BADAN/ NGO YANG BOLEH</a:t>
            </a:r>
          </a:p>
          <a:p>
            <a:pPr>
              <a:defRPr/>
            </a:pPr>
            <a:r>
              <a:rPr lang="en-US" b="1" dirty="0">
                <a:solidFill>
                  <a:schemeClr val="bg1"/>
                </a:solidFill>
                <a:latin typeface="Arial" pitchFamily="34" charset="0"/>
                <a:cs typeface="Arial" pitchFamily="34" charset="0"/>
              </a:rPr>
              <a:t>                                                  DIHUBUNGI ADALAH SEPERTI BERIKUT:</a:t>
            </a:r>
          </a:p>
          <a:p>
            <a:pPr>
              <a:defRPr/>
            </a:pPr>
            <a:endParaRPr lang="en-US" b="1" dirty="0">
              <a:solidFill>
                <a:schemeClr val="bg1"/>
              </a:solidFill>
              <a:latin typeface="Arial" pitchFamily="34" charset="0"/>
              <a:cs typeface="Arial" pitchFamily="34" charset="0"/>
            </a:endParaRPr>
          </a:p>
          <a:p>
            <a:pPr>
              <a:defRPr/>
            </a:pPr>
            <a:endParaRPr lang="en-US" sz="200" b="1" dirty="0">
              <a:solidFill>
                <a:schemeClr val="bg1"/>
              </a:solidFill>
              <a:latin typeface="Arial" pitchFamily="34" charset="0"/>
              <a:cs typeface="Arial" pitchFamily="34" charset="0"/>
            </a:endParaRPr>
          </a:p>
          <a:p>
            <a:pPr>
              <a:defRPr/>
            </a:pPr>
            <a:r>
              <a:rPr lang="en-US" b="1" dirty="0">
                <a:solidFill>
                  <a:schemeClr val="bg1"/>
                </a:solidFill>
                <a:latin typeface="Arial" pitchFamily="34" charset="0"/>
                <a:cs typeface="Arial" pitchFamily="34" charset="0"/>
              </a:rPr>
              <a:t>                                                   LEGAL AID CENTER </a:t>
            </a:r>
          </a:p>
          <a:p>
            <a:pPr>
              <a:defRPr/>
            </a:pPr>
            <a:r>
              <a:rPr lang="en-US" b="1" dirty="0">
                <a:solidFill>
                  <a:schemeClr val="bg1"/>
                </a:solidFill>
                <a:latin typeface="Arial" pitchFamily="34" charset="0"/>
                <a:cs typeface="Arial" pitchFamily="34" charset="0"/>
              </a:rPr>
              <a:t>                                                  TEL: 03-2691 3005/ 2693 2072 </a:t>
            </a:r>
          </a:p>
          <a:p>
            <a:pPr>
              <a:defRPr/>
            </a:pPr>
            <a:r>
              <a:rPr lang="en-US" b="1" dirty="0">
                <a:solidFill>
                  <a:schemeClr val="bg1"/>
                </a:solidFill>
                <a:latin typeface="Arial" pitchFamily="34" charset="0"/>
                <a:cs typeface="Arial" pitchFamily="34" charset="0"/>
              </a:rPr>
              <a:t>                                                  FAKS: 03-2693 0527 </a:t>
            </a:r>
          </a:p>
          <a:p>
            <a:pPr>
              <a:defRPr/>
            </a:pPr>
            <a:r>
              <a:rPr lang="en-US" b="1" dirty="0">
                <a:solidFill>
                  <a:schemeClr val="bg1"/>
                </a:solidFill>
                <a:latin typeface="Arial" pitchFamily="34" charset="0"/>
                <a:cs typeface="Arial" pitchFamily="34" charset="0"/>
              </a:rPr>
              <a:t>                                                  EMAIL: </a:t>
            </a:r>
            <a:r>
              <a:rPr lang="en-US" b="1" dirty="0">
                <a:solidFill>
                  <a:schemeClr val="bg1"/>
                </a:solidFill>
                <a:latin typeface="Arial" pitchFamily="34" charset="0"/>
                <a:cs typeface="Arial" pitchFamily="34" charset="0"/>
                <a:hlinkClick r:id="rId4"/>
              </a:rPr>
              <a:t>lacklb@po.jaring.my</a:t>
            </a:r>
            <a:endParaRPr lang="en-US" b="1" dirty="0">
              <a:solidFill>
                <a:schemeClr val="bg1"/>
              </a:solidFill>
              <a:latin typeface="Arial" pitchFamily="34" charset="0"/>
              <a:cs typeface="Arial" pitchFamily="34" charset="0"/>
            </a:endParaRPr>
          </a:p>
          <a:p>
            <a:pPr>
              <a:defRPr/>
            </a:pPr>
            <a:endParaRPr lang="en-US" b="1" dirty="0">
              <a:solidFill>
                <a:schemeClr val="bg1"/>
              </a:solidFill>
              <a:latin typeface="Arial" pitchFamily="34" charset="0"/>
              <a:cs typeface="Arial" pitchFamily="34" charset="0"/>
            </a:endParaRPr>
          </a:p>
          <a:p>
            <a:pPr>
              <a:defRPr/>
            </a:pPr>
            <a:r>
              <a:rPr lang="en-US" b="1" dirty="0">
                <a:solidFill>
                  <a:schemeClr val="bg1"/>
                </a:solidFill>
                <a:latin typeface="Arial" pitchFamily="34" charset="0"/>
                <a:cs typeface="Arial" pitchFamily="34" charset="0"/>
              </a:rPr>
              <a:t>                                                  HUMAN RIGHTS COMMITTEE OF THE </a:t>
            </a:r>
          </a:p>
          <a:p>
            <a:pPr>
              <a:defRPr/>
            </a:pPr>
            <a:r>
              <a:rPr lang="en-US" b="1" dirty="0">
                <a:solidFill>
                  <a:schemeClr val="bg1"/>
                </a:solidFill>
                <a:latin typeface="Arial" pitchFamily="34" charset="0"/>
                <a:cs typeface="Arial" pitchFamily="34" charset="0"/>
              </a:rPr>
              <a:t>                                                  BAR COUNCIL </a:t>
            </a:r>
          </a:p>
          <a:p>
            <a:pPr>
              <a:defRPr/>
            </a:pPr>
            <a:r>
              <a:rPr lang="en-US" b="1" dirty="0">
                <a:solidFill>
                  <a:schemeClr val="bg1"/>
                </a:solidFill>
                <a:latin typeface="Arial" pitchFamily="34" charset="0"/>
                <a:cs typeface="Arial" pitchFamily="34" charset="0"/>
              </a:rPr>
              <a:t>                                                  TEL: 03-2031 3003 </a:t>
            </a:r>
          </a:p>
          <a:p>
            <a:pPr>
              <a:defRPr/>
            </a:pPr>
            <a:r>
              <a:rPr lang="en-US" b="1" dirty="0">
                <a:solidFill>
                  <a:schemeClr val="bg1"/>
                </a:solidFill>
                <a:latin typeface="Arial" pitchFamily="34" charset="0"/>
                <a:cs typeface="Arial" pitchFamily="34" charset="0"/>
              </a:rPr>
              <a:t>                                                  FAKS: 03- 2026 1313</a:t>
            </a:r>
          </a:p>
          <a:p>
            <a:pPr>
              <a:defRPr/>
            </a:pPr>
            <a:endParaRPr lang="en-US" b="1" dirty="0">
              <a:solidFill>
                <a:schemeClr val="bg1"/>
              </a:solidFill>
              <a:latin typeface="Arial" pitchFamily="34" charset="0"/>
              <a:cs typeface="Arial" pitchFamily="34" charset="0"/>
            </a:endParaRPr>
          </a:p>
          <a:p>
            <a:pPr>
              <a:defRPr/>
            </a:pPr>
            <a:r>
              <a:rPr lang="en-US" b="1" dirty="0">
                <a:solidFill>
                  <a:schemeClr val="bg1"/>
                </a:solidFill>
                <a:latin typeface="Arial" pitchFamily="34" charset="0"/>
                <a:cs typeface="Arial" pitchFamily="34" charset="0"/>
              </a:rPr>
              <a:t>                                                  JARINGAN RAKYAT TERTINDAS (JERIT) </a:t>
            </a:r>
          </a:p>
          <a:p>
            <a:pPr>
              <a:defRPr/>
            </a:pPr>
            <a:r>
              <a:rPr lang="en-US" b="1" dirty="0">
                <a:solidFill>
                  <a:schemeClr val="bg1"/>
                </a:solidFill>
                <a:latin typeface="Arial" pitchFamily="34" charset="0"/>
                <a:cs typeface="Arial" pitchFamily="34" charset="0"/>
              </a:rPr>
              <a:t>                                                  TEL/FAKS: 03-8737 0766 </a:t>
            </a:r>
          </a:p>
          <a:p>
            <a:pPr>
              <a:defRPr/>
            </a:pPr>
            <a:r>
              <a:rPr lang="en-US" b="1" dirty="0">
                <a:solidFill>
                  <a:schemeClr val="bg1"/>
                </a:solidFill>
                <a:latin typeface="Arial" pitchFamily="34" charset="0"/>
                <a:cs typeface="Arial" pitchFamily="34" charset="0"/>
              </a:rPr>
              <a:t>                                                  URL: </a:t>
            </a:r>
            <a:r>
              <a:rPr lang="en-US" b="1" dirty="0">
                <a:solidFill>
                  <a:schemeClr val="bg1"/>
                </a:solidFill>
                <a:latin typeface="Arial" pitchFamily="34" charset="0"/>
                <a:cs typeface="Arial" pitchFamily="34" charset="0"/>
                <a:hlinkClick r:id="rId5"/>
              </a:rPr>
              <a:t>www.jerit.org</a:t>
            </a:r>
            <a:endParaRPr lang="en-US" b="1"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Arial" pitchFamily="34" charset="0"/>
              <a:cs typeface="Arial" pitchFamily="34" charset="0"/>
            </a:endParaRPr>
          </a:p>
          <a:p>
            <a:pPr>
              <a:defRPr/>
            </a:pPr>
            <a:endParaRPr lang="en-US" dirty="0"/>
          </a:p>
        </p:txBody>
      </p:sp>
      <p:pic>
        <p:nvPicPr>
          <p:cNvPr id="19462" name="Picture 12" descr="https://encrypted-tbn1.gstatic.com/images?q=tbn:ANd9GcT-ZLgdNoUoeBfiQnva09-nqKQ4gvlzCktVSqqB5Q9nA6L2sSzV"/>
          <p:cNvPicPr>
            <a:picLocks noChangeAspect="1" noChangeArrowheads="1"/>
          </p:cNvPicPr>
          <p:nvPr/>
        </p:nvPicPr>
        <p:blipFill>
          <a:blip r:embed="rId6" cstate="print"/>
          <a:srcRect/>
          <a:stretch>
            <a:fillRect/>
          </a:stretch>
        </p:blipFill>
        <p:spPr bwMode="auto">
          <a:xfrm>
            <a:off x="6629400" y="5181600"/>
            <a:ext cx="1905000" cy="1190625"/>
          </a:xfrm>
          <a:prstGeom prst="rect">
            <a:avLst/>
          </a:prstGeom>
          <a:noFill/>
          <a:ln w="9525">
            <a:noFill/>
            <a:miter lim="800000"/>
            <a:headEnd/>
            <a:tailEnd/>
          </a:ln>
        </p:spPr>
      </p:pic>
      <p:pic>
        <p:nvPicPr>
          <p:cNvPr id="19463" name="Picture 22" descr="http://www.cipscap.com/up/creative-images-004.jpg"/>
          <p:cNvPicPr>
            <a:picLocks noChangeAspect="1" noChangeArrowheads="1"/>
          </p:cNvPicPr>
          <p:nvPr/>
        </p:nvPicPr>
        <p:blipFill>
          <a:blip r:embed="rId7" cstate="print"/>
          <a:srcRect/>
          <a:stretch>
            <a:fillRect/>
          </a:stretch>
        </p:blipFill>
        <p:spPr bwMode="auto">
          <a:xfrm>
            <a:off x="762000" y="1676400"/>
            <a:ext cx="2749550" cy="3352800"/>
          </a:xfrm>
          <a:prstGeom prst="rect">
            <a:avLst/>
          </a:prstGeom>
          <a:noFill/>
          <a:ln w="9525">
            <a:noFill/>
            <a:miter lim="800000"/>
            <a:headEnd/>
            <a:tailEnd/>
          </a:ln>
        </p:spPr>
      </p:pic>
    </p:spTree>
  </p:cSld>
  <p:clrMapOvr>
    <a:masterClrMapping/>
  </p:clrMapOvr>
  <p:transition spd="med" advTm="1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 calcmode="lin" valueType="num">
                                      <p:cBhvr>
                                        <p:cTn id="7" dur="5000" fill="hold"/>
                                        <p:tgtEl>
                                          <p:spTgt spid="12">
                                            <p:txEl>
                                              <p:pRg st="2" end="2"/>
                                            </p:txEl>
                                          </p:spTgt>
                                        </p:tgtEl>
                                        <p:attrNameLst>
                                          <p:attrName>ppt_w</p:attrName>
                                        </p:attrNameLst>
                                      </p:cBhvr>
                                      <p:tavLst>
                                        <p:tav tm="0">
                                          <p:val>
                                            <p:strVal val="#ppt_w+.3"/>
                                          </p:val>
                                        </p:tav>
                                        <p:tav tm="100000">
                                          <p:val>
                                            <p:strVal val="#ppt_w"/>
                                          </p:val>
                                        </p:tav>
                                      </p:tavLst>
                                    </p:anim>
                                    <p:anim calcmode="lin" valueType="num">
                                      <p:cBhvr>
                                        <p:cTn id="8" dur="5000" fill="hold"/>
                                        <p:tgtEl>
                                          <p:spTgt spid="12">
                                            <p:txEl>
                                              <p:pRg st="2" end="2"/>
                                            </p:txEl>
                                          </p:spTgt>
                                        </p:tgtEl>
                                        <p:attrNameLst>
                                          <p:attrName>ppt_h</p:attrName>
                                        </p:attrNameLst>
                                      </p:cBhvr>
                                      <p:tavLst>
                                        <p:tav tm="0">
                                          <p:val>
                                            <p:strVal val="#ppt_h"/>
                                          </p:val>
                                        </p:tav>
                                        <p:tav tm="100000">
                                          <p:val>
                                            <p:strVal val="#ppt_h"/>
                                          </p:val>
                                        </p:tav>
                                      </p:tavLst>
                                    </p:anim>
                                    <p:animEffect transition="in" filter="fade">
                                      <p:cBhvr>
                                        <p:cTn id="9" dur="5000"/>
                                        <p:tgtEl>
                                          <p:spTgt spid="12">
                                            <p:txEl>
                                              <p:pRg st="2" end="2"/>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 calcmode="lin" valueType="num">
                                      <p:cBhvr>
                                        <p:cTn id="12" dur="5000" fill="hold"/>
                                        <p:tgtEl>
                                          <p:spTgt spid="12">
                                            <p:txEl>
                                              <p:pRg st="3" end="3"/>
                                            </p:txEl>
                                          </p:spTgt>
                                        </p:tgtEl>
                                        <p:attrNameLst>
                                          <p:attrName>ppt_w</p:attrName>
                                        </p:attrNameLst>
                                      </p:cBhvr>
                                      <p:tavLst>
                                        <p:tav tm="0">
                                          <p:val>
                                            <p:strVal val="#ppt_w+.3"/>
                                          </p:val>
                                        </p:tav>
                                        <p:tav tm="100000">
                                          <p:val>
                                            <p:strVal val="#ppt_w"/>
                                          </p:val>
                                        </p:tav>
                                      </p:tavLst>
                                    </p:anim>
                                    <p:anim calcmode="lin" valueType="num">
                                      <p:cBhvr>
                                        <p:cTn id="13" dur="5000" fill="hold"/>
                                        <p:tgtEl>
                                          <p:spTgt spid="12">
                                            <p:txEl>
                                              <p:pRg st="3" end="3"/>
                                            </p:txEl>
                                          </p:spTgt>
                                        </p:tgtEl>
                                        <p:attrNameLst>
                                          <p:attrName>ppt_h</p:attrName>
                                        </p:attrNameLst>
                                      </p:cBhvr>
                                      <p:tavLst>
                                        <p:tav tm="0">
                                          <p:val>
                                            <p:strVal val="#ppt_h"/>
                                          </p:val>
                                        </p:tav>
                                        <p:tav tm="100000">
                                          <p:val>
                                            <p:strVal val="#ppt_h"/>
                                          </p:val>
                                        </p:tav>
                                      </p:tavLst>
                                    </p:anim>
                                    <p:animEffect transition="in" filter="fade">
                                      <p:cBhvr>
                                        <p:cTn id="14" dur="5000"/>
                                        <p:tgtEl>
                                          <p:spTgt spid="12">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9463"/>
                                        </p:tgtEl>
                                        <p:attrNameLst>
                                          <p:attrName>style.visibility</p:attrName>
                                        </p:attrNameLst>
                                      </p:cBhvr>
                                      <p:to>
                                        <p:strVal val="visible"/>
                                      </p:to>
                                    </p:set>
                                    <p:animEffect transition="in" filter="fade">
                                      <p:cBhvr>
                                        <p:cTn id="19" dur="2000"/>
                                        <p:tgtEl>
                                          <p:spTgt spid="19463"/>
                                        </p:tgtEl>
                                      </p:cBhvr>
                                    </p:animEffect>
                                    <p:anim calcmode="lin" valueType="num">
                                      <p:cBhvr>
                                        <p:cTn id="20" dur="2000" fill="hold"/>
                                        <p:tgtEl>
                                          <p:spTgt spid="19463"/>
                                        </p:tgtEl>
                                        <p:attrNameLst>
                                          <p:attrName>ppt_x</p:attrName>
                                        </p:attrNameLst>
                                      </p:cBhvr>
                                      <p:tavLst>
                                        <p:tav tm="0">
                                          <p:val>
                                            <p:strVal val="#ppt_x"/>
                                          </p:val>
                                        </p:tav>
                                        <p:tav tm="100000">
                                          <p:val>
                                            <p:strVal val="#ppt_x"/>
                                          </p:val>
                                        </p:tav>
                                      </p:tavLst>
                                    </p:anim>
                                    <p:anim calcmode="lin" valueType="num">
                                      <p:cBhvr>
                                        <p:cTn id="21" dur="2000" fill="hold"/>
                                        <p:tgtEl>
                                          <p:spTgt spid="1946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12">
                                            <p:txEl>
                                              <p:pRg st="6" end="6"/>
                                            </p:txEl>
                                          </p:spTgt>
                                        </p:tgtEl>
                                        <p:attrNameLst>
                                          <p:attrName>style.visibility</p:attrName>
                                        </p:attrNameLst>
                                      </p:cBhvr>
                                      <p:to>
                                        <p:strVal val="visible"/>
                                      </p:to>
                                    </p:set>
                                    <p:animEffect transition="in" filter="fade">
                                      <p:cBhvr>
                                        <p:cTn id="26" dur="3000"/>
                                        <p:tgtEl>
                                          <p:spTgt spid="12">
                                            <p:txEl>
                                              <p:pRg st="6" end="6"/>
                                            </p:txEl>
                                          </p:spTgt>
                                        </p:tgtEl>
                                      </p:cBhvr>
                                    </p:animEffect>
                                    <p:anim calcmode="lin" valueType="num">
                                      <p:cBhvr>
                                        <p:cTn id="27" dur="3000" fill="hold"/>
                                        <p:tgtEl>
                                          <p:spTgt spid="12">
                                            <p:txEl>
                                              <p:pRg st="6" end="6"/>
                                            </p:txEl>
                                          </p:spTgt>
                                        </p:tgtEl>
                                        <p:attrNameLst>
                                          <p:attrName>style.rotation</p:attrName>
                                        </p:attrNameLst>
                                      </p:cBhvr>
                                      <p:tavLst>
                                        <p:tav tm="0">
                                          <p:val>
                                            <p:fltVal val="720"/>
                                          </p:val>
                                        </p:tav>
                                        <p:tav tm="100000">
                                          <p:val>
                                            <p:fltVal val="0"/>
                                          </p:val>
                                        </p:tav>
                                      </p:tavLst>
                                    </p:anim>
                                    <p:anim calcmode="lin" valueType="num">
                                      <p:cBhvr>
                                        <p:cTn id="28" dur="3000" fill="hold"/>
                                        <p:tgtEl>
                                          <p:spTgt spid="12">
                                            <p:txEl>
                                              <p:pRg st="6" end="6"/>
                                            </p:txEl>
                                          </p:spTgt>
                                        </p:tgtEl>
                                        <p:attrNameLst>
                                          <p:attrName>ppt_h</p:attrName>
                                        </p:attrNameLst>
                                      </p:cBhvr>
                                      <p:tavLst>
                                        <p:tav tm="0">
                                          <p:val>
                                            <p:fltVal val="0"/>
                                          </p:val>
                                        </p:tav>
                                        <p:tav tm="100000">
                                          <p:val>
                                            <p:strVal val="#ppt_h"/>
                                          </p:val>
                                        </p:tav>
                                      </p:tavLst>
                                    </p:anim>
                                    <p:anim calcmode="lin" valueType="num">
                                      <p:cBhvr>
                                        <p:cTn id="29" dur="3000" fill="hold"/>
                                        <p:tgtEl>
                                          <p:spTgt spid="12">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12">
                                            <p:txEl>
                                              <p:pRg st="7" end="7"/>
                                            </p:txEl>
                                          </p:spTgt>
                                        </p:tgtEl>
                                        <p:attrNameLst>
                                          <p:attrName>style.visibility</p:attrName>
                                        </p:attrNameLst>
                                      </p:cBhvr>
                                      <p:to>
                                        <p:strVal val="visible"/>
                                      </p:to>
                                    </p:set>
                                    <p:animEffect transition="in" filter="fade">
                                      <p:cBhvr>
                                        <p:cTn id="34" dur="3000"/>
                                        <p:tgtEl>
                                          <p:spTgt spid="12">
                                            <p:txEl>
                                              <p:pRg st="7" end="7"/>
                                            </p:txEl>
                                          </p:spTgt>
                                        </p:tgtEl>
                                      </p:cBhvr>
                                    </p:animEffect>
                                    <p:anim calcmode="lin" valueType="num">
                                      <p:cBhvr>
                                        <p:cTn id="35" dur="3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6" dur="2700" decel="100000" fill="hold"/>
                                        <p:tgtEl>
                                          <p:spTgt spid="12">
                                            <p:txEl>
                                              <p:pRg st="7" end="7"/>
                                            </p:txEl>
                                          </p:spTgt>
                                        </p:tgtEl>
                                        <p:attrNameLst>
                                          <p:attrName>ppt_y</p:attrName>
                                        </p:attrNameLst>
                                      </p:cBhvr>
                                      <p:tavLst>
                                        <p:tav tm="0">
                                          <p:val>
                                            <p:strVal val="#ppt_y+1"/>
                                          </p:val>
                                        </p:tav>
                                        <p:tav tm="100000">
                                          <p:val>
                                            <p:strVal val="#ppt_y-.03"/>
                                          </p:val>
                                        </p:tav>
                                      </p:tavLst>
                                    </p:anim>
                                    <p:anim calcmode="lin" valueType="num">
                                      <p:cBhvr>
                                        <p:cTn id="37" dur="300" accel="100000" fill="hold">
                                          <p:stCondLst>
                                            <p:cond delay="2700"/>
                                          </p:stCondLst>
                                        </p:cTn>
                                        <p:tgtEl>
                                          <p:spTgt spid="12">
                                            <p:txEl>
                                              <p:pRg st="7" end="7"/>
                                            </p:txEl>
                                          </p:spTgt>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12">
                                            <p:txEl>
                                              <p:pRg st="8" end="8"/>
                                            </p:txEl>
                                          </p:spTgt>
                                        </p:tgtEl>
                                        <p:attrNameLst>
                                          <p:attrName>style.visibility</p:attrName>
                                        </p:attrNameLst>
                                      </p:cBhvr>
                                      <p:to>
                                        <p:strVal val="visible"/>
                                      </p:to>
                                    </p:set>
                                    <p:animEffect transition="in" filter="fade">
                                      <p:cBhvr>
                                        <p:cTn id="40" dur="3000"/>
                                        <p:tgtEl>
                                          <p:spTgt spid="12">
                                            <p:txEl>
                                              <p:pRg st="8" end="8"/>
                                            </p:txEl>
                                          </p:spTgt>
                                        </p:tgtEl>
                                      </p:cBhvr>
                                    </p:animEffect>
                                    <p:anim calcmode="lin" valueType="num">
                                      <p:cBhvr>
                                        <p:cTn id="41" dur="3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42" dur="2700" decel="100000" fill="hold"/>
                                        <p:tgtEl>
                                          <p:spTgt spid="12">
                                            <p:txEl>
                                              <p:pRg st="8" end="8"/>
                                            </p:txEl>
                                          </p:spTgt>
                                        </p:tgtEl>
                                        <p:attrNameLst>
                                          <p:attrName>ppt_y</p:attrName>
                                        </p:attrNameLst>
                                      </p:cBhvr>
                                      <p:tavLst>
                                        <p:tav tm="0">
                                          <p:val>
                                            <p:strVal val="#ppt_y+1"/>
                                          </p:val>
                                        </p:tav>
                                        <p:tav tm="100000">
                                          <p:val>
                                            <p:strVal val="#ppt_y-.03"/>
                                          </p:val>
                                        </p:tav>
                                      </p:tavLst>
                                    </p:anim>
                                    <p:anim calcmode="lin" valueType="num">
                                      <p:cBhvr>
                                        <p:cTn id="43" dur="300" accel="100000" fill="hold">
                                          <p:stCondLst>
                                            <p:cond delay="2700"/>
                                          </p:stCondLst>
                                        </p:cTn>
                                        <p:tgtEl>
                                          <p:spTgt spid="12">
                                            <p:txEl>
                                              <p:pRg st="8" end="8"/>
                                            </p:txEl>
                                          </p:spTgt>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12">
                                            <p:txEl>
                                              <p:pRg st="9" end="9"/>
                                            </p:txEl>
                                          </p:spTgt>
                                        </p:tgtEl>
                                        <p:attrNameLst>
                                          <p:attrName>style.visibility</p:attrName>
                                        </p:attrNameLst>
                                      </p:cBhvr>
                                      <p:to>
                                        <p:strVal val="visible"/>
                                      </p:to>
                                    </p:set>
                                    <p:animEffect transition="in" filter="fade">
                                      <p:cBhvr>
                                        <p:cTn id="46" dur="3000"/>
                                        <p:tgtEl>
                                          <p:spTgt spid="12">
                                            <p:txEl>
                                              <p:pRg st="9" end="9"/>
                                            </p:txEl>
                                          </p:spTgt>
                                        </p:tgtEl>
                                      </p:cBhvr>
                                    </p:animEffect>
                                    <p:anim calcmode="lin" valueType="num">
                                      <p:cBhvr>
                                        <p:cTn id="47" dur="3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8" dur="2700" decel="100000" fill="hold"/>
                                        <p:tgtEl>
                                          <p:spTgt spid="12">
                                            <p:txEl>
                                              <p:pRg st="9" end="9"/>
                                            </p:txEl>
                                          </p:spTgt>
                                        </p:tgtEl>
                                        <p:attrNameLst>
                                          <p:attrName>ppt_y</p:attrName>
                                        </p:attrNameLst>
                                      </p:cBhvr>
                                      <p:tavLst>
                                        <p:tav tm="0">
                                          <p:val>
                                            <p:strVal val="#ppt_y+1"/>
                                          </p:val>
                                        </p:tav>
                                        <p:tav tm="100000">
                                          <p:val>
                                            <p:strVal val="#ppt_y-.03"/>
                                          </p:val>
                                        </p:tav>
                                      </p:tavLst>
                                    </p:anim>
                                    <p:anim calcmode="lin" valueType="num">
                                      <p:cBhvr>
                                        <p:cTn id="49" dur="300" accel="100000" fill="hold">
                                          <p:stCondLst>
                                            <p:cond delay="2700"/>
                                          </p:stCondLst>
                                        </p:cTn>
                                        <p:tgtEl>
                                          <p:spTgt spid="12">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5" presetClass="entr" presetSubtype="0" fill="hold" nodeType="clickEffect">
                                  <p:stCondLst>
                                    <p:cond delay="0"/>
                                  </p:stCondLst>
                                  <p:childTnLst>
                                    <p:set>
                                      <p:cBhvr>
                                        <p:cTn id="53" dur="1" fill="hold">
                                          <p:stCondLst>
                                            <p:cond delay="0"/>
                                          </p:stCondLst>
                                        </p:cTn>
                                        <p:tgtEl>
                                          <p:spTgt spid="12">
                                            <p:txEl>
                                              <p:pRg st="11" end="11"/>
                                            </p:txEl>
                                          </p:spTgt>
                                        </p:tgtEl>
                                        <p:attrNameLst>
                                          <p:attrName>style.visibility</p:attrName>
                                        </p:attrNameLst>
                                      </p:cBhvr>
                                      <p:to>
                                        <p:strVal val="visible"/>
                                      </p:to>
                                    </p:set>
                                    <p:animEffect transition="in" filter="fade">
                                      <p:cBhvr>
                                        <p:cTn id="54" dur="3000"/>
                                        <p:tgtEl>
                                          <p:spTgt spid="12">
                                            <p:txEl>
                                              <p:pRg st="11" end="11"/>
                                            </p:txEl>
                                          </p:spTgt>
                                        </p:tgtEl>
                                      </p:cBhvr>
                                    </p:animEffect>
                                    <p:anim calcmode="lin" valueType="num">
                                      <p:cBhvr>
                                        <p:cTn id="55" dur="3000" fill="hold"/>
                                        <p:tgtEl>
                                          <p:spTgt spid="12">
                                            <p:txEl>
                                              <p:pRg st="11" end="11"/>
                                            </p:txEl>
                                          </p:spTgt>
                                        </p:tgtEl>
                                        <p:attrNameLst>
                                          <p:attrName>style.rotation</p:attrName>
                                        </p:attrNameLst>
                                      </p:cBhvr>
                                      <p:tavLst>
                                        <p:tav tm="0">
                                          <p:val>
                                            <p:fltVal val="720"/>
                                          </p:val>
                                        </p:tav>
                                        <p:tav tm="100000">
                                          <p:val>
                                            <p:fltVal val="0"/>
                                          </p:val>
                                        </p:tav>
                                      </p:tavLst>
                                    </p:anim>
                                    <p:anim calcmode="lin" valueType="num">
                                      <p:cBhvr>
                                        <p:cTn id="56" dur="3000" fill="hold"/>
                                        <p:tgtEl>
                                          <p:spTgt spid="12">
                                            <p:txEl>
                                              <p:pRg st="11" end="11"/>
                                            </p:txEl>
                                          </p:spTgt>
                                        </p:tgtEl>
                                        <p:attrNameLst>
                                          <p:attrName>ppt_h</p:attrName>
                                        </p:attrNameLst>
                                      </p:cBhvr>
                                      <p:tavLst>
                                        <p:tav tm="0">
                                          <p:val>
                                            <p:fltVal val="0"/>
                                          </p:val>
                                        </p:tav>
                                        <p:tav tm="100000">
                                          <p:val>
                                            <p:strVal val="#ppt_h"/>
                                          </p:val>
                                        </p:tav>
                                      </p:tavLst>
                                    </p:anim>
                                    <p:anim calcmode="lin" valueType="num">
                                      <p:cBhvr>
                                        <p:cTn id="57" dur="3000" fill="hold"/>
                                        <p:tgtEl>
                                          <p:spTgt spid="12">
                                            <p:txEl>
                                              <p:pRg st="11" end="11"/>
                                            </p:txEl>
                                          </p:spTgt>
                                        </p:tgtEl>
                                        <p:attrNameLst>
                                          <p:attrName>ppt_w</p:attrName>
                                        </p:attrNameLst>
                                      </p:cBhvr>
                                      <p:tavLst>
                                        <p:tav tm="0">
                                          <p:val>
                                            <p:fltVal val="0"/>
                                          </p:val>
                                        </p:tav>
                                        <p:tav tm="100000">
                                          <p:val>
                                            <p:strVal val="#ppt_w"/>
                                          </p:val>
                                        </p:tav>
                                      </p:tavLst>
                                    </p:anim>
                                  </p:childTnLst>
                                </p:cTn>
                              </p:par>
                              <p:par>
                                <p:cTn id="58" presetID="35" presetClass="entr" presetSubtype="0" fill="hold" nodeType="withEffect">
                                  <p:stCondLst>
                                    <p:cond delay="0"/>
                                  </p:stCondLst>
                                  <p:childTnLst>
                                    <p:set>
                                      <p:cBhvr>
                                        <p:cTn id="59" dur="1" fill="hold">
                                          <p:stCondLst>
                                            <p:cond delay="0"/>
                                          </p:stCondLst>
                                        </p:cTn>
                                        <p:tgtEl>
                                          <p:spTgt spid="12">
                                            <p:txEl>
                                              <p:pRg st="12" end="12"/>
                                            </p:txEl>
                                          </p:spTgt>
                                        </p:tgtEl>
                                        <p:attrNameLst>
                                          <p:attrName>style.visibility</p:attrName>
                                        </p:attrNameLst>
                                      </p:cBhvr>
                                      <p:to>
                                        <p:strVal val="visible"/>
                                      </p:to>
                                    </p:set>
                                    <p:animEffect transition="in" filter="fade">
                                      <p:cBhvr>
                                        <p:cTn id="60" dur="3000"/>
                                        <p:tgtEl>
                                          <p:spTgt spid="12">
                                            <p:txEl>
                                              <p:pRg st="12" end="12"/>
                                            </p:txEl>
                                          </p:spTgt>
                                        </p:tgtEl>
                                      </p:cBhvr>
                                    </p:animEffect>
                                    <p:anim calcmode="lin" valueType="num">
                                      <p:cBhvr>
                                        <p:cTn id="61" dur="3000" fill="hold"/>
                                        <p:tgtEl>
                                          <p:spTgt spid="12">
                                            <p:txEl>
                                              <p:pRg st="12" end="12"/>
                                            </p:txEl>
                                          </p:spTgt>
                                        </p:tgtEl>
                                        <p:attrNameLst>
                                          <p:attrName>style.rotation</p:attrName>
                                        </p:attrNameLst>
                                      </p:cBhvr>
                                      <p:tavLst>
                                        <p:tav tm="0">
                                          <p:val>
                                            <p:fltVal val="720"/>
                                          </p:val>
                                        </p:tav>
                                        <p:tav tm="100000">
                                          <p:val>
                                            <p:fltVal val="0"/>
                                          </p:val>
                                        </p:tav>
                                      </p:tavLst>
                                    </p:anim>
                                    <p:anim calcmode="lin" valueType="num">
                                      <p:cBhvr>
                                        <p:cTn id="62" dur="3000" fill="hold"/>
                                        <p:tgtEl>
                                          <p:spTgt spid="12">
                                            <p:txEl>
                                              <p:pRg st="12" end="12"/>
                                            </p:txEl>
                                          </p:spTgt>
                                        </p:tgtEl>
                                        <p:attrNameLst>
                                          <p:attrName>ppt_h</p:attrName>
                                        </p:attrNameLst>
                                      </p:cBhvr>
                                      <p:tavLst>
                                        <p:tav tm="0">
                                          <p:val>
                                            <p:fltVal val="0"/>
                                          </p:val>
                                        </p:tav>
                                        <p:tav tm="100000">
                                          <p:val>
                                            <p:strVal val="#ppt_h"/>
                                          </p:val>
                                        </p:tav>
                                      </p:tavLst>
                                    </p:anim>
                                    <p:anim calcmode="lin" valueType="num">
                                      <p:cBhvr>
                                        <p:cTn id="63" dur="3000" fill="hold"/>
                                        <p:tgtEl>
                                          <p:spTgt spid="12">
                                            <p:txEl>
                                              <p:pRg st="12" end="12"/>
                                            </p:txEl>
                                          </p:spTgt>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nodeType="clickEffect">
                                  <p:stCondLst>
                                    <p:cond delay="0"/>
                                  </p:stCondLst>
                                  <p:childTnLst>
                                    <p:set>
                                      <p:cBhvr>
                                        <p:cTn id="67" dur="1" fill="hold">
                                          <p:stCondLst>
                                            <p:cond delay="0"/>
                                          </p:stCondLst>
                                        </p:cTn>
                                        <p:tgtEl>
                                          <p:spTgt spid="12">
                                            <p:txEl>
                                              <p:pRg st="13" end="13"/>
                                            </p:txEl>
                                          </p:spTgt>
                                        </p:tgtEl>
                                        <p:attrNameLst>
                                          <p:attrName>style.visibility</p:attrName>
                                        </p:attrNameLst>
                                      </p:cBhvr>
                                      <p:to>
                                        <p:strVal val="visible"/>
                                      </p:to>
                                    </p:set>
                                    <p:animEffect transition="in" filter="fade">
                                      <p:cBhvr>
                                        <p:cTn id="68" dur="3000"/>
                                        <p:tgtEl>
                                          <p:spTgt spid="12">
                                            <p:txEl>
                                              <p:pRg st="13" end="13"/>
                                            </p:txEl>
                                          </p:spTgt>
                                        </p:tgtEl>
                                      </p:cBhvr>
                                    </p:animEffect>
                                    <p:anim calcmode="lin" valueType="num">
                                      <p:cBhvr>
                                        <p:cTn id="69" dur="3000" fill="hold"/>
                                        <p:tgtEl>
                                          <p:spTgt spid="12">
                                            <p:txEl>
                                              <p:pRg st="13" end="13"/>
                                            </p:txEl>
                                          </p:spTgt>
                                        </p:tgtEl>
                                        <p:attrNameLst>
                                          <p:attrName>ppt_x</p:attrName>
                                        </p:attrNameLst>
                                      </p:cBhvr>
                                      <p:tavLst>
                                        <p:tav tm="0">
                                          <p:val>
                                            <p:strVal val="#ppt_x"/>
                                          </p:val>
                                        </p:tav>
                                        <p:tav tm="100000">
                                          <p:val>
                                            <p:strVal val="#ppt_x"/>
                                          </p:val>
                                        </p:tav>
                                      </p:tavLst>
                                    </p:anim>
                                    <p:anim calcmode="lin" valueType="num">
                                      <p:cBhvr>
                                        <p:cTn id="70" dur="2700" decel="100000" fill="hold"/>
                                        <p:tgtEl>
                                          <p:spTgt spid="12">
                                            <p:txEl>
                                              <p:pRg st="13" end="13"/>
                                            </p:txEl>
                                          </p:spTgt>
                                        </p:tgtEl>
                                        <p:attrNameLst>
                                          <p:attrName>ppt_y</p:attrName>
                                        </p:attrNameLst>
                                      </p:cBhvr>
                                      <p:tavLst>
                                        <p:tav tm="0">
                                          <p:val>
                                            <p:strVal val="#ppt_y+1"/>
                                          </p:val>
                                        </p:tav>
                                        <p:tav tm="100000">
                                          <p:val>
                                            <p:strVal val="#ppt_y-.03"/>
                                          </p:val>
                                        </p:tav>
                                      </p:tavLst>
                                    </p:anim>
                                    <p:anim calcmode="lin" valueType="num">
                                      <p:cBhvr>
                                        <p:cTn id="71" dur="300" accel="100000" fill="hold">
                                          <p:stCondLst>
                                            <p:cond delay="2700"/>
                                          </p:stCondLst>
                                        </p:cTn>
                                        <p:tgtEl>
                                          <p:spTgt spid="12">
                                            <p:txEl>
                                              <p:pRg st="13" end="13"/>
                                            </p:txEl>
                                          </p:spTgt>
                                        </p:tgtEl>
                                        <p:attrNameLst>
                                          <p:attrName>ppt_y</p:attrName>
                                        </p:attrNameLst>
                                      </p:cBhvr>
                                      <p:tavLst>
                                        <p:tav tm="0">
                                          <p:val>
                                            <p:strVal val="#ppt_y-.03"/>
                                          </p:val>
                                        </p:tav>
                                        <p:tav tm="100000">
                                          <p:val>
                                            <p:strVal val="#ppt_y"/>
                                          </p:val>
                                        </p:tav>
                                      </p:tavLst>
                                    </p:anim>
                                  </p:childTnLst>
                                </p:cTn>
                              </p:par>
                              <p:par>
                                <p:cTn id="72" presetID="37" presetClass="entr" presetSubtype="0" fill="hold" nodeType="withEffect">
                                  <p:stCondLst>
                                    <p:cond delay="0"/>
                                  </p:stCondLst>
                                  <p:childTnLst>
                                    <p:set>
                                      <p:cBhvr>
                                        <p:cTn id="73" dur="1" fill="hold">
                                          <p:stCondLst>
                                            <p:cond delay="0"/>
                                          </p:stCondLst>
                                        </p:cTn>
                                        <p:tgtEl>
                                          <p:spTgt spid="12">
                                            <p:txEl>
                                              <p:pRg st="14" end="14"/>
                                            </p:txEl>
                                          </p:spTgt>
                                        </p:tgtEl>
                                        <p:attrNameLst>
                                          <p:attrName>style.visibility</p:attrName>
                                        </p:attrNameLst>
                                      </p:cBhvr>
                                      <p:to>
                                        <p:strVal val="visible"/>
                                      </p:to>
                                    </p:set>
                                    <p:animEffect transition="in" filter="fade">
                                      <p:cBhvr>
                                        <p:cTn id="74" dur="3000"/>
                                        <p:tgtEl>
                                          <p:spTgt spid="12">
                                            <p:txEl>
                                              <p:pRg st="14" end="14"/>
                                            </p:txEl>
                                          </p:spTgt>
                                        </p:tgtEl>
                                      </p:cBhvr>
                                    </p:animEffect>
                                    <p:anim calcmode="lin" valueType="num">
                                      <p:cBhvr>
                                        <p:cTn id="75" dur="3000" fill="hold"/>
                                        <p:tgtEl>
                                          <p:spTgt spid="12">
                                            <p:txEl>
                                              <p:pRg st="14" end="14"/>
                                            </p:txEl>
                                          </p:spTgt>
                                        </p:tgtEl>
                                        <p:attrNameLst>
                                          <p:attrName>ppt_x</p:attrName>
                                        </p:attrNameLst>
                                      </p:cBhvr>
                                      <p:tavLst>
                                        <p:tav tm="0">
                                          <p:val>
                                            <p:strVal val="#ppt_x"/>
                                          </p:val>
                                        </p:tav>
                                        <p:tav tm="100000">
                                          <p:val>
                                            <p:strVal val="#ppt_x"/>
                                          </p:val>
                                        </p:tav>
                                      </p:tavLst>
                                    </p:anim>
                                    <p:anim calcmode="lin" valueType="num">
                                      <p:cBhvr>
                                        <p:cTn id="76" dur="2700" decel="100000" fill="hold"/>
                                        <p:tgtEl>
                                          <p:spTgt spid="12">
                                            <p:txEl>
                                              <p:pRg st="14" end="14"/>
                                            </p:txEl>
                                          </p:spTgt>
                                        </p:tgtEl>
                                        <p:attrNameLst>
                                          <p:attrName>ppt_y</p:attrName>
                                        </p:attrNameLst>
                                      </p:cBhvr>
                                      <p:tavLst>
                                        <p:tav tm="0">
                                          <p:val>
                                            <p:strVal val="#ppt_y+1"/>
                                          </p:val>
                                        </p:tav>
                                        <p:tav tm="100000">
                                          <p:val>
                                            <p:strVal val="#ppt_y-.03"/>
                                          </p:val>
                                        </p:tav>
                                      </p:tavLst>
                                    </p:anim>
                                    <p:anim calcmode="lin" valueType="num">
                                      <p:cBhvr>
                                        <p:cTn id="77" dur="300" accel="100000" fill="hold">
                                          <p:stCondLst>
                                            <p:cond delay="2700"/>
                                          </p:stCondLst>
                                        </p:cTn>
                                        <p:tgtEl>
                                          <p:spTgt spid="12">
                                            <p:txEl>
                                              <p:pRg st="14" end="14"/>
                                            </p:tx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5" presetClass="entr" presetSubtype="0" fill="hold" nodeType="clickEffect">
                                  <p:stCondLst>
                                    <p:cond delay="0"/>
                                  </p:stCondLst>
                                  <p:childTnLst>
                                    <p:set>
                                      <p:cBhvr>
                                        <p:cTn id="81" dur="1" fill="hold">
                                          <p:stCondLst>
                                            <p:cond delay="0"/>
                                          </p:stCondLst>
                                        </p:cTn>
                                        <p:tgtEl>
                                          <p:spTgt spid="12">
                                            <p:txEl>
                                              <p:pRg st="16" end="16"/>
                                            </p:txEl>
                                          </p:spTgt>
                                        </p:tgtEl>
                                        <p:attrNameLst>
                                          <p:attrName>style.visibility</p:attrName>
                                        </p:attrNameLst>
                                      </p:cBhvr>
                                      <p:to>
                                        <p:strVal val="visible"/>
                                      </p:to>
                                    </p:set>
                                    <p:animEffect transition="in" filter="fade">
                                      <p:cBhvr>
                                        <p:cTn id="82" dur="3000"/>
                                        <p:tgtEl>
                                          <p:spTgt spid="12">
                                            <p:txEl>
                                              <p:pRg st="16" end="16"/>
                                            </p:txEl>
                                          </p:spTgt>
                                        </p:tgtEl>
                                      </p:cBhvr>
                                    </p:animEffect>
                                    <p:anim calcmode="lin" valueType="num">
                                      <p:cBhvr>
                                        <p:cTn id="83" dur="3000" fill="hold"/>
                                        <p:tgtEl>
                                          <p:spTgt spid="12">
                                            <p:txEl>
                                              <p:pRg st="16" end="16"/>
                                            </p:txEl>
                                          </p:spTgt>
                                        </p:tgtEl>
                                        <p:attrNameLst>
                                          <p:attrName>style.rotation</p:attrName>
                                        </p:attrNameLst>
                                      </p:cBhvr>
                                      <p:tavLst>
                                        <p:tav tm="0">
                                          <p:val>
                                            <p:fltVal val="720"/>
                                          </p:val>
                                        </p:tav>
                                        <p:tav tm="100000">
                                          <p:val>
                                            <p:fltVal val="0"/>
                                          </p:val>
                                        </p:tav>
                                      </p:tavLst>
                                    </p:anim>
                                    <p:anim calcmode="lin" valueType="num">
                                      <p:cBhvr>
                                        <p:cTn id="84" dur="3000" fill="hold"/>
                                        <p:tgtEl>
                                          <p:spTgt spid="12">
                                            <p:txEl>
                                              <p:pRg st="16" end="16"/>
                                            </p:txEl>
                                          </p:spTgt>
                                        </p:tgtEl>
                                        <p:attrNameLst>
                                          <p:attrName>ppt_h</p:attrName>
                                        </p:attrNameLst>
                                      </p:cBhvr>
                                      <p:tavLst>
                                        <p:tav tm="0">
                                          <p:val>
                                            <p:fltVal val="0"/>
                                          </p:val>
                                        </p:tav>
                                        <p:tav tm="100000">
                                          <p:val>
                                            <p:strVal val="#ppt_h"/>
                                          </p:val>
                                        </p:tav>
                                      </p:tavLst>
                                    </p:anim>
                                    <p:anim calcmode="lin" valueType="num">
                                      <p:cBhvr>
                                        <p:cTn id="85" dur="3000" fill="hold"/>
                                        <p:tgtEl>
                                          <p:spTgt spid="12">
                                            <p:txEl>
                                              <p:pRg st="16" end="16"/>
                                            </p:txEl>
                                          </p:spTgt>
                                        </p:tgtEl>
                                        <p:attrNameLst>
                                          <p:attrName>ppt_w</p:attrName>
                                        </p:attrNameLst>
                                      </p:cBhvr>
                                      <p:tavLst>
                                        <p:tav tm="0">
                                          <p:val>
                                            <p:fltVal val="0"/>
                                          </p:val>
                                        </p:tav>
                                        <p:tav tm="100000">
                                          <p:val>
                                            <p:strVal val="#ppt_w"/>
                                          </p:val>
                                        </p:tav>
                                      </p:tavLst>
                                    </p:anim>
                                  </p:childTnLst>
                                </p:cTn>
                              </p:par>
                            </p:childTnLst>
                          </p:cTn>
                        </p:par>
                      </p:childTnLst>
                    </p:cTn>
                  </p:par>
                  <p:par>
                    <p:cTn id="86" fill="hold">
                      <p:stCondLst>
                        <p:cond delay="indefinite"/>
                      </p:stCondLst>
                      <p:childTnLst>
                        <p:par>
                          <p:cTn id="87" fill="hold">
                            <p:stCondLst>
                              <p:cond delay="0"/>
                            </p:stCondLst>
                            <p:childTnLst>
                              <p:par>
                                <p:cTn id="88" presetID="37" presetClass="entr" presetSubtype="0" fill="hold" nodeType="clickEffect">
                                  <p:stCondLst>
                                    <p:cond delay="0"/>
                                  </p:stCondLst>
                                  <p:childTnLst>
                                    <p:set>
                                      <p:cBhvr>
                                        <p:cTn id="89" dur="1" fill="hold">
                                          <p:stCondLst>
                                            <p:cond delay="0"/>
                                          </p:stCondLst>
                                        </p:cTn>
                                        <p:tgtEl>
                                          <p:spTgt spid="12">
                                            <p:txEl>
                                              <p:pRg st="17" end="17"/>
                                            </p:txEl>
                                          </p:spTgt>
                                        </p:tgtEl>
                                        <p:attrNameLst>
                                          <p:attrName>style.visibility</p:attrName>
                                        </p:attrNameLst>
                                      </p:cBhvr>
                                      <p:to>
                                        <p:strVal val="visible"/>
                                      </p:to>
                                    </p:set>
                                    <p:animEffect transition="in" filter="fade">
                                      <p:cBhvr>
                                        <p:cTn id="90" dur="3000"/>
                                        <p:tgtEl>
                                          <p:spTgt spid="12">
                                            <p:txEl>
                                              <p:pRg st="17" end="17"/>
                                            </p:txEl>
                                          </p:spTgt>
                                        </p:tgtEl>
                                      </p:cBhvr>
                                    </p:animEffect>
                                    <p:anim calcmode="lin" valueType="num">
                                      <p:cBhvr>
                                        <p:cTn id="91" dur="3000" fill="hold"/>
                                        <p:tgtEl>
                                          <p:spTgt spid="12">
                                            <p:txEl>
                                              <p:pRg st="17" end="17"/>
                                            </p:txEl>
                                          </p:spTgt>
                                        </p:tgtEl>
                                        <p:attrNameLst>
                                          <p:attrName>ppt_x</p:attrName>
                                        </p:attrNameLst>
                                      </p:cBhvr>
                                      <p:tavLst>
                                        <p:tav tm="0">
                                          <p:val>
                                            <p:strVal val="#ppt_x"/>
                                          </p:val>
                                        </p:tav>
                                        <p:tav tm="100000">
                                          <p:val>
                                            <p:strVal val="#ppt_x"/>
                                          </p:val>
                                        </p:tav>
                                      </p:tavLst>
                                    </p:anim>
                                    <p:anim calcmode="lin" valueType="num">
                                      <p:cBhvr>
                                        <p:cTn id="92" dur="2700" decel="100000" fill="hold"/>
                                        <p:tgtEl>
                                          <p:spTgt spid="12">
                                            <p:txEl>
                                              <p:pRg st="17" end="17"/>
                                            </p:txEl>
                                          </p:spTgt>
                                        </p:tgtEl>
                                        <p:attrNameLst>
                                          <p:attrName>ppt_y</p:attrName>
                                        </p:attrNameLst>
                                      </p:cBhvr>
                                      <p:tavLst>
                                        <p:tav tm="0">
                                          <p:val>
                                            <p:strVal val="#ppt_y+1"/>
                                          </p:val>
                                        </p:tav>
                                        <p:tav tm="100000">
                                          <p:val>
                                            <p:strVal val="#ppt_y-.03"/>
                                          </p:val>
                                        </p:tav>
                                      </p:tavLst>
                                    </p:anim>
                                    <p:anim calcmode="lin" valueType="num">
                                      <p:cBhvr>
                                        <p:cTn id="93" dur="300" accel="100000" fill="hold">
                                          <p:stCondLst>
                                            <p:cond delay="2700"/>
                                          </p:stCondLst>
                                        </p:cTn>
                                        <p:tgtEl>
                                          <p:spTgt spid="12">
                                            <p:txEl>
                                              <p:pRg st="17" end="17"/>
                                            </p:txEl>
                                          </p:spTgt>
                                        </p:tgtEl>
                                        <p:attrNameLst>
                                          <p:attrName>ppt_y</p:attrName>
                                        </p:attrNameLst>
                                      </p:cBhvr>
                                      <p:tavLst>
                                        <p:tav tm="0">
                                          <p:val>
                                            <p:strVal val="#ppt_y-.03"/>
                                          </p:val>
                                        </p:tav>
                                        <p:tav tm="100000">
                                          <p:val>
                                            <p:strVal val="#ppt_y"/>
                                          </p:val>
                                        </p:tav>
                                      </p:tavLst>
                                    </p:anim>
                                  </p:childTnLst>
                                </p:cTn>
                              </p:par>
                              <p:par>
                                <p:cTn id="94" presetID="37" presetClass="entr" presetSubtype="0" fill="hold" nodeType="withEffect">
                                  <p:stCondLst>
                                    <p:cond delay="0"/>
                                  </p:stCondLst>
                                  <p:childTnLst>
                                    <p:set>
                                      <p:cBhvr>
                                        <p:cTn id="95" dur="1" fill="hold">
                                          <p:stCondLst>
                                            <p:cond delay="0"/>
                                          </p:stCondLst>
                                        </p:cTn>
                                        <p:tgtEl>
                                          <p:spTgt spid="12">
                                            <p:txEl>
                                              <p:pRg st="18" end="18"/>
                                            </p:txEl>
                                          </p:spTgt>
                                        </p:tgtEl>
                                        <p:attrNameLst>
                                          <p:attrName>style.visibility</p:attrName>
                                        </p:attrNameLst>
                                      </p:cBhvr>
                                      <p:to>
                                        <p:strVal val="visible"/>
                                      </p:to>
                                    </p:set>
                                    <p:animEffect transition="in" filter="fade">
                                      <p:cBhvr>
                                        <p:cTn id="96" dur="3000"/>
                                        <p:tgtEl>
                                          <p:spTgt spid="12">
                                            <p:txEl>
                                              <p:pRg st="18" end="18"/>
                                            </p:txEl>
                                          </p:spTgt>
                                        </p:tgtEl>
                                      </p:cBhvr>
                                    </p:animEffect>
                                    <p:anim calcmode="lin" valueType="num">
                                      <p:cBhvr>
                                        <p:cTn id="97" dur="3000" fill="hold"/>
                                        <p:tgtEl>
                                          <p:spTgt spid="12">
                                            <p:txEl>
                                              <p:pRg st="18" end="18"/>
                                            </p:txEl>
                                          </p:spTgt>
                                        </p:tgtEl>
                                        <p:attrNameLst>
                                          <p:attrName>ppt_x</p:attrName>
                                        </p:attrNameLst>
                                      </p:cBhvr>
                                      <p:tavLst>
                                        <p:tav tm="0">
                                          <p:val>
                                            <p:strVal val="#ppt_x"/>
                                          </p:val>
                                        </p:tav>
                                        <p:tav tm="100000">
                                          <p:val>
                                            <p:strVal val="#ppt_x"/>
                                          </p:val>
                                        </p:tav>
                                      </p:tavLst>
                                    </p:anim>
                                    <p:anim calcmode="lin" valueType="num">
                                      <p:cBhvr>
                                        <p:cTn id="98" dur="2700" decel="100000" fill="hold"/>
                                        <p:tgtEl>
                                          <p:spTgt spid="12">
                                            <p:txEl>
                                              <p:pRg st="18" end="18"/>
                                            </p:txEl>
                                          </p:spTgt>
                                        </p:tgtEl>
                                        <p:attrNameLst>
                                          <p:attrName>ppt_y</p:attrName>
                                        </p:attrNameLst>
                                      </p:cBhvr>
                                      <p:tavLst>
                                        <p:tav tm="0">
                                          <p:val>
                                            <p:strVal val="#ppt_y+1"/>
                                          </p:val>
                                        </p:tav>
                                        <p:tav tm="100000">
                                          <p:val>
                                            <p:strVal val="#ppt_y-.03"/>
                                          </p:val>
                                        </p:tav>
                                      </p:tavLst>
                                    </p:anim>
                                    <p:anim calcmode="lin" valueType="num">
                                      <p:cBhvr>
                                        <p:cTn id="99" dur="300" accel="100000" fill="hold">
                                          <p:stCondLst>
                                            <p:cond delay="2700"/>
                                          </p:stCondLst>
                                        </p:cTn>
                                        <p:tgtEl>
                                          <p:spTgt spid="12">
                                            <p:txEl>
                                              <p:pRg st="18" end="18"/>
                                            </p:txEl>
                                          </p:spTgt>
                                        </p:tgtEl>
                                        <p:attrNameLst>
                                          <p:attrName>ppt_y</p:attrName>
                                        </p:attrNameLst>
                                      </p:cBhvr>
                                      <p:tavLst>
                                        <p:tav tm="0">
                                          <p:val>
                                            <p:strVal val="#ppt_y-.03"/>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nodeType="clickEffect">
                                  <p:stCondLst>
                                    <p:cond delay="0"/>
                                  </p:stCondLst>
                                  <p:iterate type="lt">
                                    <p:tmPct val="5000"/>
                                  </p:iterate>
                                  <p:childTnLst>
                                    <p:set>
                                      <p:cBhvr>
                                        <p:cTn id="103" dur="1" fill="hold">
                                          <p:stCondLst>
                                            <p:cond delay="0"/>
                                          </p:stCondLst>
                                        </p:cTn>
                                        <p:tgtEl>
                                          <p:spTgt spid="19462"/>
                                        </p:tgtEl>
                                        <p:attrNameLst>
                                          <p:attrName>style.visibility</p:attrName>
                                        </p:attrNameLst>
                                      </p:cBhvr>
                                      <p:to>
                                        <p:strVal val="visible"/>
                                      </p:to>
                                    </p:set>
                                    <p:anim calcmode="lin" valueType="num">
                                      <p:cBhvr>
                                        <p:cTn id="104" dur="3000" fill="hold"/>
                                        <p:tgtEl>
                                          <p:spTgt spid="19462"/>
                                        </p:tgtEl>
                                        <p:attrNameLst>
                                          <p:attrName>ppt_w</p:attrName>
                                        </p:attrNameLst>
                                      </p:cBhvr>
                                      <p:tavLst>
                                        <p:tav tm="0">
                                          <p:val>
                                            <p:fltVal val="0"/>
                                          </p:val>
                                        </p:tav>
                                        <p:tav tm="100000">
                                          <p:val>
                                            <p:strVal val="#ppt_w"/>
                                          </p:val>
                                        </p:tav>
                                      </p:tavLst>
                                    </p:anim>
                                    <p:anim calcmode="lin" valueType="num">
                                      <p:cBhvr>
                                        <p:cTn id="105" dur="3000" fill="hold"/>
                                        <p:tgtEl>
                                          <p:spTgt spid="19462"/>
                                        </p:tgtEl>
                                        <p:attrNameLst>
                                          <p:attrName>ppt_h</p:attrName>
                                        </p:attrNameLst>
                                      </p:cBhvr>
                                      <p:tavLst>
                                        <p:tav tm="0">
                                          <p:val>
                                            <p:fltVal val="0"/>
                                          </p:val>
                                        </p:tav>
                                        <p:tav tm="100000">
                                          <p:val>
                                            <p:strVal val="#ppt_h"/>
                                          </p:val>
                                        </p:tav>
                                      </p:tavLst>
                                    </p:anim>
                                    <p:anim calcmode="lin" valueType="num">
                                      <p:cBhvr>
                                        <p:cTn id="106" dur="3000" fill="hold"/>
                                        <p:tgtEl>
                                          <p:spTgt spid="19462"/>
                                        </p:tgtEl>
                                        <p:attrNameLst>
                                          <p:attrName>style.rotation</p:attrName>
                                        </p:attrNameLst>
                                      </p:cBhvr>
                                      <p:tavLst>
                                        <p:tav tm="0">
                                          <p:val>
                                            <p:fltVal val="90"/>
                                          </p:val>
                                        </p:tav>
                                        <p:tav tm="100000">
                                          <p:val>
                                            <p:fltVal val="0"/>
                                          </p:val>
                                        </p:tav>
                                      </p:tavLst>
                                    </p:anim>
                                    <p:animEffect transition="in" filter="fade">
                                      <p:cBhvr>
                                        <p:cTn id="107" dur="3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752600"/>
            <a:ext cx="7772400" cy="1830388"/>
          </a:xfrm>
        </p:spPr>
        <p:txBody>
          <a:bodyPr/>
          <a:lstStyle/>
          <a:p>
            <a:pPr eaLnBrk="1" fontAlgn="auto" hangingPunct="1">
              <a:spcAft>
                <a:spcPts val="0"/>
              </a:spcAft>
              <a:defRPr/>
            </a:pPr>
            <a:endParaRPr lang="en-US" smtClean="0"/>
          </a:p>
        </p:txBody>
      </p:sp>
      <p:sp>
        <p:nvSpPr>
          <p:cNvPr id="10243" name="Subtitle 2"/>
          <p:cNvSpPr>
            <a:spLocks noGrp="1"/>
          </p:cNvSpPr>
          <p:nvPr>
            <p:ph type="subTitle" idx="1"/>
          </p:nvPr>
        </p:nvSpPr>
        <p:spPr>
          <a:xfrm>
            <a:off x="685800" y="3611563"/>
            <a:ext cx="7772400" cy="1200150"/>
          </a:xfrm>
        </p:spPr>
        <p:txBody>
          <a:bodyPr/>
          <a:lstStyle/>
          <a:p>
            <a:pPr marL="63500" marR="0" eaLnBrk="1" hangingPunct="1">
              <a:buFont typeface="Arial" charset="0"/>
              <a:buNone/>
            </a:pPr>
            <a:endParaRPr lang="en-US" smtClean="0"/>
          </a:p>
        </p:txBody>
      </p:sp>
      <p:pic>
        <p:nvPicPr>
          <p:cNvPr id="10244" name="Picture 4" descr="2 template final.jpg"/>
          <p:cNvPicPr>
            <a:picLocks noChangeAspect="1"/>
          </p:cNvPicPr>
          <p:nvPr/>
        </p:nvPicPr>
        <p:blipFill>
          <a:blip r:embed="rId3" cstate="print"/>
          <a:srcRect/>
          <a:stretch>
            <a:fillRect/>
          </a:stretch>
        </p:blipFill>
        <p:spPr bwMode="auto">
          <a:xfrm>
            <a:off x="0" y="0"/>
            <a:ext cx="9144000" cy="6832600"/>
          </a:xfrm>
          <a:prstGeom prst="rect">
            <a:avLst/>
          </a:prstGeom>
          <a:noFill/>
          <a:ln w="9525">
            <a:noFill/>
            <a:miter lim="800000"/>
            <a:headEnd/>
            <a:tailEnd/>
          </a:ln>
        </p:spPr>
      </p:pic>
      <p:sp>
        <p:nvSpPr>
          <p:cNvPr id="3077" name="Rectangle 6"/>
          <p:cNvSpPr>
            <a:spLocks noChangeArrowheads="1"/>
          </p:cNvSpPr>
          <p:nvPr/>
        </p:nvSpPr>
        <p:spPr bwMode="auto">
          <a:xfrm>
            <a:off x="381000" y="685800"/>
            <a:ext cx="8534400" cy="862013"/>
          </a:xfrm>
          <a:prstGeom prst="rect">
            <a:avLst/>
          </a:prstGeom>
          <a:noFill/>
          <a:ln w="9525">
            <a:noFill/>
            <a:miter lim="800000"/>
            <a:headEnd/>
            <a:tailEnd/>
          </a:ln>
        </p:spPr>
        <p:txBody>
          <a:bodyPr anchor="ctr">
            <a:spAutoFit/>
          </a:bodyPr>
          <a:lstStyle/>
          <a:p>
            <a:pPr marL="457200" indent="-457200" eaLnBrk="0" hangingPunct="0">
              <a:defRPr/>
            </a:pPr>
            <a:endParaRPr lang="en-US" sz="800" b="1" dirty="0">
              <a:solidFill>
                <a:schemeClr val="bg1"/>
              </a:solidFill>
              <a:latin typeface="Arial Black" pitchFamily="34" charset="0"/>
              <a:ea typeface="Calibri" pitchFamily="34" charset="0"/>
              <a:cs typeface="Times New Roman" pitchFamily="18" charset="0"/>
            </a:endParaRPr>
          </a:p>
          <a:p>
            <a:pPr marL="457200" indent="-457200" algn="ctr" eaLnBrk="0" hangingPunct="0">
              <a:defRPr/>
            </a:pPr>
            <a:r>
              <a:rPr lang="en-US" sz="2400" b="1" dirty="0">
                <a:solidFill>
                  <a:schemeClr val="bg1"/>
                </a:solidFill>
                <a:latin typeface="Arial Black" pitchFamily="34" charset="0"/>
                <a:ea typeface="Calibri" pitchFamily="34" charset="0"/>
                <a:cs typeface="Times New Roman" pitchFamily="18" charset="0"/>
              </a:rPr>
              <a:t>HAK ASASI MANUSIA   </a:t>
            </a:r>
            <a:r>
              <a:rPr lang="en-US" sz="2400" b="1" dirty="0">
                <a:latin typeface="Arial Black" pitchFamily="34" charset="0"/>
                <a:ea typeface="Calibri" pitchFamily="34" charset="0"/>
                <a:cs typeface="Times New Roman" pitchFamily="18" charset="0"/>
              </a:rPr>
              <a:t> </a:t>
            </a:r>
          </a:p>
          <a:p>
            <a:pPr eaLnBrk="0" hangingPunct="0">
              <a:defRPr/>
            </a:pPr>
            <a:endParaRPr lang="en-US" dirty="0">
              <a:latin typeface="Arial Black" pitchFamily="34" charset="0"/>
              <a:ea typeface="Calibri" pitchFamily="34" charset="0"/>
              <a:cs typeface="Times New Roman" pitchFamily="18" charset="0"/>
            </a:endParaRPr>
          </a:p>
        </p:txBody>
      </p:sp>
      <p:sp>
        <p:nvSpPr>
          <p:cNvPr id="10246" name="TextBox 8"/>
          <p:cNvSpPr txBox="1">
            <a:spLocks noChangeArrowheads="1"/>
          </p:cNvSpPr>
          <p:nvPr/>
        </p:nvSpPr>
        <p:spPr bwMode="auto">
          <a:xfrm>
            <a:off x="1066800" y="2286000"/>
            <a:ext cx="3200400" cy="646113"/>
          </a:xfrm>
          <a:prstGeom prst="rect">
            <a:avLst/>
          </a:prstGeom>
          <a:noFill/>
          <a:ln w="9525">
            <a:noFill/>
            <a:miter lim="800000"/>
            <a:headEnd/>
            <a:tailEnd/>
          </a:ln>
        </p:spPr>
        <p:txBody>
          <a:bodyPr>
            <a:spAutoFit/>
          </a:bodyPr>
          <a:lstStyle/>
          <a:p>
            <a:endParaRPr lang="en-US"/>
          </a:p>
          <a:p>
            <a:endParaRPr lang="en-US"/>
          </a:p>
        </p:txBody>
      </p:sp>
      <p:sp>
        <p:nvSpPr>
          <p:cNvPr id="102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0248" name="Rectangle 12"/>
          <p:cNvSpPr>
            <a:spLocks noChangeArrowheads="1"/>
          </p:cNvSpPr>
          <p:nvPr/>
        </p:nvSpPr>
        <p:spPr bwMode="auto">
          <a:xfrm>
            <a:off x="0" y="2305050"/>
            <a:ext cx="9144000" cy="0"/>
          </a:xfrm>
          <a:prstGeom prst="rect">
            <a:avLst/>
          </a:prstGeom>
          <a:noFill/>
          <a:ln w="9525">
            <a:noFill/>
            <a:miter lim="800000"/>
            <a:headEnd/>
            <a:tailEnd/>
          </a:ln>
        </p:spPr>
        <p:txBody>
          <a:bodyPr wrap="none" anchor="ctr">
            <a:spAutoFit/>
          </a:bodyPr>
          <a:lstStyle/>
          <a:p>
            <a:endParaRPr lang="en-US"/>
          </a:p>
        </p:txBody>
      </p:sp>
      <p:sp>
        <p:nvSpPr>
          <p:cNvPr id="10249" name="Rectangle 13"/>
          <p:cNvSpPr>
            <a:spLocks noChangeArrowheads="1"/>
          </p:cNvSpPr>
          <p:nvPr/>
        </p:nvSpPr>
        <p:spPr bwMode="auto">
          <a:xfrm>
            <a:off x="0" y="407670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10250" name="Rectangle 14"/>
          <p:cNvSpPr>
            <a:spLocks noChangeArrowheads="1"/>
          </p:cNvSpPr>
          <p:nvPr/>
        </p:nvSpPr>
        <p:spPr bwMode="auto">
          <a:xfrm>
            <a:off x="0" y="6962775"/>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17" name="TextBox 16"/>
          <p:cNvSpPr txBox="1"/>
          <p:nvPr/>
        </p:nvSpPr>
        <p:spPr>
          <a:xfrm>
            <a:off x="381000" y="1676400"/>
            <a:ext cx="3809999" cy="646331"/>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b="1" dirty="0">
                <a:latin typeface="Arial" pitchFamily="34" charset="0"/>
                <a:cs typeface="Arial" pitchFamily="34" charset="0"/>
              </a:rPr>
              <a:t>HAK-HAK SETIAP INDIVIDU SEBAGAI SEORANG MANUSIA</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10256" name="Picture 16" descr="Blackface is a form of theatrical makeup used in minstrel shows, and later vaudeville,in which performers create a stereotyped caricature of a black person. The practice gained popularity during the 19th century and contributed to the proliferation of stereotypes such as the “happy-go-lucky darky on the plantation”or the “dandified coon”. In 1848,blackface minstrel shows were the national art of the time,translating formal art such as opera into popular terms for a general audience. Early in the 20th century,blackface branched off from the minstrel show and became a form in its own right,until it ended in the United States with the U.S. Civil Rights Movement of the 1960s.&#10;Stereotyped blackface characters developed: buffoonish, lazy, superstitious, cowardly, and lascivious characters,who stole,lied pathologically,and mangled the English language. Early blackface minstrels were all male, so cross-dressing white men also played black women who were often portrayed either as unappealingly and grotesquely mannish;in the matronly, mammy mold; or highly sexually provocative. The “darky” icon itself—googly-eyed,with inky skin; exaggerated white, pink or red lips; and bright, white teeth—became a common motif in entertainment,children’s literature,mechanical banks and other toys and games of all sorts, cartoons and comic strips, advertisements, jewelry, textiles, postcards, sheet music, food branding and packaging,and other consumer goods.&#10;In the U.S.,by the 1950s,the NAACP had begun calling attention to such portrayals of African Americans and mounted a campaign to put an end to blackface performances and depictions. With the eventual successes of the modern day Civil Rights Movement, such blatantly racist branding practices ended in the U.S.,and blackface became an American taboo."/>
          <p:cNvPicPr>
            <a:picLocks noChangeAspect="1" noChangeArrowheads="1"/>
          </p:cNvPicPr>
          <p:nvPr/>
        </p:nvPicPr>
        <p:blipFill>
          <a:blip r:embed="rId4" cstate="print"/>
          <a:srcRect/>
          <a:stretch>
            <a:fillRect/>
          </a:stretch>
        </p:blipFill>
        <p:spPr bwMode="auto">
          <a:xfrm>
            <a:off x="4495800" y="1600200"/>
            <a:ext cx="38100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381000" y="2438400"/>
            <a:ext cx="3276600" cy="92392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b="1" dirty="0">
                <a:latin typeface="Arial" pitchFamily="34" charset="0"/>
                <a:cs typeface="Arial" pitchFamily="34" charset="0"/>
              </a:rPr>
              <a:t>PIAWAIAN ASAS SUPAYA MANUSIA HIDUP SECARA BERMARUAH</a:t>
            </a:r>
          </a:p>
        </p:txBody>
      </p:sp>
      <p:sp>
        <p:nvSpPr>
          <p:cNvPr id="18" name="TextBox 17"/>
          <p:cNvSpPr txBox="1"/>
          <p:nvPr/>
        </p:nvSpPr>
        <p:spPr>
          <a:xfrm>
            <a:off x="381000" y="3505200"/>
            <a:ext cx="3962400" cy="1477963"/>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defRPr/>
            </a:pPr>
            <a:r>
              <a:rPr lang="en-US" b="1" dirty="0">
                <a:latin typeface="Arial" pitchFamily="34" charset="0"/>
                <a:cs typeface="Arial" pitchFamily="34" charset="0"/>
              </a:rPr>
              <a:t>HAK SEDIA ADA, UNIVERSAL, BEBAS TANPA MENGIRA BANGSA, KAUM, JANTINA, AGAMA, BAHASA, KERAKYATAN DAN KECENDERUNGAN POLITIK </a:t>
            </a:r>
          </a:p>
        </p:txBody>
      </p:sp>
      <p:sp>
        <p:nvSpPr>
          <p:cNvPr id="20" name="TextBox 19"/>
          <p:cNvSpPr txBox="1"/>
          <p:nvPr/>
        </p:nvSpPr>
        <p:spPr>
          <a:xfrm>
            <a:off x="381000" y="5181600"/>
            <a:ext cx="6248400" cy="64611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b="1" dirty="0">
                <a:latin typeface="Arial" pitchFamily="34" charset="0"/>
                <a:cs typeface="Arial" pitchFamily="34" charset="0"/>
              </a:rPr>
              <a:t>CONTOH:  HAK SAMARATA DI SISI UNDANG-UNDANG, HAK DIANGGAP SALAH SEHINGGA DIBUKTIKAN </a:t>
            </a:r>
          </a:p>
        </p:txBody>
      </p:sp>
      <p:sp>
        <p:nvSpPr>
          <p:cNvPr id="21" name="TextBox 20"/>
          <p:cNvSpPr txBox="1"/>
          <p:nvPr/>
        </p:nvSpPr>
        <p:spPr>
          <a:xfrm>
            <a:off x="1524000" y="5943600"/>
            <a:ext cx="6705600" cy="369888"/>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sz="1600" b="1" dirty="0">
                <a:latin typeface="Arial" pitchFamily="34" charset="0"/>
                <a:cs typeface="Arial" pitchFamily="34" charset="0"/>
              </a:rPr>
              <a:t>SUMBER:  </a:t>
            </a:r>
            <a:r>
              <a:rPr lang="en-US" i="1" dirty="0">
                <a:latin typeface="Bell MT" pitchFamily="18" charset="0"/>
                <a:cs typeface="Aharoni" pitchFamily="2" charset="-79"/>
              </a:rPr>
              <a:t>Simplified Universal Declaration of Human Rights (UDHR)</a:t>
            </a:r>
          </a:p>
        </p:txBody>
      </p:sp>
    </p:spTree>
  </p:cSld>
  <p:clrMapOvr>
    <a:masterClrMapping/>
  </p:clrMapOvr>
  <p:transition spd="med"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077">
                                            <p:txEl>
                                              <p:pRg st="1" end="1"/>
                                            </p:txEl>
                                          </p:spTgt>
                                        </p:tgtEl>
                                        <p:attrNameLst>
                                          <p:attrName>style.visibility</p:attrName>
                                        </p:attrNameLst>
                                      </p:cBhvr>
                                      <p:to>
                                        <p:strVal val="visible"/>
                                      </p:to>
                                    </p:set>
                                    <p:animEffect transition="in" filter="fade">
                                      <p:cBhvr>
                                        <p:cTn id="7" dur="2400" decel="100000"/>
                                        <p:tgtEl>
                                          <p:spTgt spid="3077">
                                            <p:txEl>
                                              <p:pRg st="1" end="1"/>
                                            </p:txEl>
                                          </p:spTgt>
                                        </p:tgtEl>
                                      </p:cBhvr>
                                    </p:animEffect>
                                    <p:anim calcmode="lin" valueType="num">
                                      <p:cBhvr>
                                        <p:cTn id="8" dur="2400" decel="100000" fill="hold"/>
                                        <p:tgtEl>
                                          <p:spTgt spid="3077">
                                            <p:txEl>
                                              <p:pRg st="1" end="1"/>
                                            </p:txEl>
                                          </p:spTgt>
                                        </p:tgtEl>
                                        <p:attrNameLst>
                                          <p:attrName>style.rotation</p:attrName>
                                        </p:attrNameLst>
                                      </p:cBhvr>
                                      <p:tavLst>
                                        <p:tav tm="0">
                                          <p:val>
                                            <p:fltVal val="-90"/>
                                          </p:val>
                                        </p:tav>
                                        <p:tav tm="100000">
                                          <p:val>
                                            <p:fltVal val="0"/>
                                          </p:val>
                                        </p:tav>
                                      </p:tavLst>
                                    </p:anim>
                                    <p:anim calcmode="lin" valueType="num">
                                      <p:cBhvr>
                                        <p:cTn id="9" dur="2400" decel="100000" fill="hold"/>
                                        <p:tgtEl>
                                          <p:spTgt spid="3077">
                                            <p:txEl>
                                              <p:pRg st="1" end="1"/>
                                            </p:txEl>
                                          </p:spTgt>
                                        </p:tgtEl>
                                        <p:attrNameLst>
                                          <p:attrName>ppt_x</p:attrName>
                                        </p:attrNameLst>
                                      </p:cBhvr>
                                      <p:tavLst>
                                        <p:tav tm="0">
                                          <p:val>
                                            <p:strVal val="#ppt_x+0.4"/>
                                          </p:val>
                                        </p:tav>
                                        <p:tav tm="100000">
                                          <p:val>
                                            <p:strVal val="#ppt_x-0.05"/>
                                          </p:val>
                                        </p:tav>
                                      </p:tavLst>
                                    </p:anim>
                                    <p:anim calcmode="lin" valueType="num">
                                      <p:cBhvr>
                                        <p:cTn id="10" dur="2400" decel="100000" fill="hold"/>
                                        <p:tgtEl>
                                          <p:spTgt spid="3077">
                                            <p:txEl>
                                              <p:pRg st="1" end="1"/>
                                            </p:txEl>
                                          </p:spTgt>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3077">
                                            <p:txEl>
                                              <p:pRg st="1" end="1"/>
                                            </p:txEl>
                                          </p:spTgt>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307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nodeType="click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anim calcmode="lin" valueType="num">
                                      <p:cBhvr>
                                        <p:cTn id="18" dur="2000" fill="hold"/>
                                        <p:tgtEl>
                                          <p:spTgt spid="17"/>
                                        </p:tgtEl>
                                        <p:attrNameLst>
                                          <p:attrName>ppt_x</p:attrName>
                                        </p:attrNameLst>
                                      </p:cBhvr>
                                      <p:tavLst>
                                        <p:tav tm="0">
                                          <p:val>
                                            <p:strVal val="#ppt_x-.1"/>
                                          </p:val>
                                        </p:tav>
                                        <p:tav tm="100000">
                                          <p:val>
                                            <p:strVal val="#ppt_x"/>
                                          </p:val>
                                        </p:tav>
                                      </p:tavLst>
                                    </p:anim>
                                    <p:anim calcmode="lin" valueType="num">
                                      <p:cBhvr>
                                        <p:cTn id="19"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10256"/>
                                        </p:tgtEl>
                                        <p:attrNameLst>
                                          <p:attrName>style.visibility</p:attrName>
                                        </p:attrNameLst>
                                      </p:cBhvr>
                                      <p:to>
                                        <p:strVal val="visible"/>
                                      </p:to>
                                    </p:set>
                                    <p:animScale>
                                      <p:cBhvr>
                                        <p:cTn id="24" dur="3000" decel="50000" fill="hold">
                                          <p:stCondLst>
                                            <p:cond delay="0"/>
                                          </p:stCondLst>
                                        </p:cTn>
                                        <p:tgtEl>
                                          <p:spTgt spid="102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3000" decel="50000" fill="hold">
                                          <p:stCondLst>
                                            <p:cond delay="0"/>
                                          </p:stCondLst>
                                        </p:cTn>
                                        <p:tgtEl>
                                          <p:spTgt spid="10256"/>
                                        </p:tgtEl>
                                        <p:attrNameLst>
                                          <p:attrName>ppt_x</p:attrName>
                                          <p:attrName>ppt_y</p:attrName>
                                        </p:attrNameLst>
                                      </p:cBhvr>
                                    </p:animMotion>
                                    <p:animEffect transition="in" filter="fade">
                                      <p:cBhvr>
                                        <p:cTn id="26" dur="3000"/>
                                        <p:tgtEl>
                                          <p:spTgt spid="10256"/>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3000"/>
                                        <p:tgtEl>
                                          <p:spTgt spid="21"/>
                                        </p:tgtEl>
                                      </p:cBhvr>
                                    </p:animEffect>
                                    <p:anim calcmode="lin" valueType="num">
                                      <p:cBhvr>
                                        <p:cTn id="32" dur="3000" fill="hold"/>
                                        <p:tgtEl>
                                          <p:spTgt spid="21"/>
                                        </p:tgtEl>
                                        <p:attrNameLst>
                                          <p:attrName>ppt_x</p:attrName>
                                        </p:attrNameLst>
                                      </p:cBhvr>
                                      <p:tavLst>
                                        <p:tav tm="0">
                                          <p:val>
                                            <p:strVal val="#ppt_x"/>
                                          </p:val>
                                        </p:tav>
                                        <p:tav tm="100000">
                                          <p:val>
                                            <p:strVal val="#ppt_x"/>
                                          </p:val>
                                        </p:tav>
                                      </p:tavLst>
                                    </p:anim>
                                    <p:anim calcmode="lin" valueType="num">
                                      <p:cBhvr>
                                        <p:cTn id="33" dur="2700" decel="100000" fill="hold"/>
                                        <p:tgtEl>
                                          <p:spTgt spid="21"/>
                                        </p:tgtEl>
                                        <p:attrNameLst>
                                          <p:attrName>ppt_y</p:attrName>
                                        </p:attrNameLst>
                                      </p:cBhvr>
                                      <p:tavLst>
                                        <p:tav tm="0">
                                          <p:val>
                                            <p:strVal val="#ppt_y+1"/>
                                          </p:val>
                                        </p:tav>
                                        <p:tav tm="100000">
                                          <p:val>
                                            <p:strVal val="#ppt_y-.03"/>
                                          </p:val>
                                        </p:tav>
                                      </p:tavLst>
                                    </p:anim>
                                    <p:anim calcmode="lin" valueType="num">
                                      <p:cBhvr>
                                        <p:cTn id="34" dur="300" accel="100000" fill="hold">
                                          <p:stCondLst>
                                            <p:cond delay="27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3000" fill="hold"/>
                                        <p:tgtEl>
                                          <p:spTgt spid="16"/>
                                        </p:tgtEl>
                                        <p:attrNameLst>
                                          <p:attrName>ppt_x</p:attrName>
                                        </p:attrNameLst>
                                      </p:cBhvr>
                                      <p:tavLst>
                                        <p:tav tm="0">
                                          <p:val>
                                            <p:strVal val="#ppt_x-.2"/>
                                          </p:val>
                                        </p:tav>
                                        <p:tav tm="100000">
                                          <p:val>
                                            <p:strVal val="#ppt_x"/>
                                          </p:val>
                                        </p:tav>
                                      </p:tavLst>
                                    </p:anim>
                                    <p:anim calcmode="lin" valueType="num">
                                      <p:cBhvr>
                                        <p:cTn id="40" dur="3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1" dur="3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3000" fill="hold"/>
                                        <p:tgtEl>
                                          <p:spTgt spid="18"/>
                                        </p:tgtEl>
                                        <p:attrNameLst>
                                          <p:attrName>ppt_w</p:attrName>
                                        </p:attrNameLst>
                                      </p:cBhvr>
                                      <p:tavLst>
                                        <p:tav tm="0">
                                          <p:val>
                                            <p:fltVal val="0"/>
                                          </p:val>
                                        </p:tav>
                                        <p:tav tm="100000">
                                          <p:val>
                                            <p:strVal val="#ppt_w"/>
                                          </p:val>
                                        </p:tav>
                                      </p:tavLst>
                                    </p:anim>
                                    <p:anim calcmode="lin" valueType="num">
                                      <p:cBhvr>
                                        <p:cTn id="47" dur="3000" fill="hold"/>
                                        <p:tgtEl>
                                          <p:spTgt spid="18"/>
                                        </p:tgtEl>
                                        <p:attrNameLst>
                                          <p:attrName>ppt_h</p:attrName>
                                        </p:attrNameLst>
                                      </p:cBhvr>
                                      <p:tavLst>
                                        <p:tav tm="0">
                                          <p:val>
                                            <p:fltVal val="0"/>
                                          </p:val>
                                        </p:tav>
                                        <p:tav tm="100000">
                                          <p:val>
                                            <p:strVal val="#ppt_h"/>
                                          </p:val>
                                        </p:tav>
                                      </p:tavLst>
                                    </p:anim>
                                    <p:anim calcmode="lin" valueType="num">
                                      <p:cBhvr>
                                        <p:cTn id="48" dur="3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9" dur="3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3000"/>
                                        <p:tgtEl>
                                          <p:spTgt spid="20"/>
                                        </p:tgtEl>
                                      </p:cBhvr>
                                    </p:animEffect>
                                    <p:anim calcmode="lin" valueType="num">
                                      <p:cBhvr>
                                        <p:cTn id="55" dur="3000" fill="hold"/>
                                        <p:tgtEl>
                                          <p:spTgt spid="20"/>
                                        </p:tgtEl>
                                        <p:attrNameLst>
                                          <p:attrName>ppt_x</p:attrName>
                                        </p:attrNameLst>
                                      </p:cBhvr>
                                      <p:tavLst>
                                        <p:tav tm="0">
                                          <p:val>
                                            <p:strVal val="#ppt_x"/>
                                          </p:val>
                                        </p:tav>
                                        <p:tav tm="100000">
                                          <p:val>
                                            <p:strVal val="#ppt_x"/>
                                          </p:val>
                                        </p:tav>
                                      </p:tavLst>
                                    </p:anim>
                                    <p:anim calcmode="lin" valueType="num">
                                      <p:cBhvr>
                                        <p:cTn id="56" dur="3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1"/>
          </p:nvPr>
        </p:nvGraphicFramePr>
        <p:xfrm>
          <a:off x="228600" y="17526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0" name="Title 1"/>
          <p:cNvSpPr>
            <a:spLocks noGrp="1"/>
          </p:cNvSpPr>
          <p:nvPr>
            <p:ph type="title"/>
          </p:nvPr>
        </p:nvSpPr>
        <p:spPr/>
        <p:txBody>
          <a:bodyPr/>
          <a:lstStyle/>
          <a:p>
            <a:pPr eaLnBrk="1" fontAlgn="auto" hangingPunct="1">
              <a:spcAft>
                <a:spcPts val="0"/>
              </a:spcAft>
              <a:defRPr/>
            </a:pPr>
            <a:endParaRPr lang="en-US" smtClean="0"/>
          </a:p>
        </p:txBody>
      </p:sp>
      <p:pic>
        <p:nvPicPr>
          <p:cNvPr id="11268" name="Picture 4" descr="2 template final.jpg"/>
          <p:cNvPicPr>
            <a:picLocks noChangeAspect="1"/>
          </p:cNvPicPr>
          <p:nvPr/>
        </p:nvPicPr>
        <p:blipFill>
          <a:blip r:embed="rId8" cstate="print"/>
          <a:srcRect/>
          <a:stretch>
            <a:fillRect/>
          </a:stretch>
        </p:blipFill>
        <p:spPr bwMode="auto">
          <a:xfrm>
            <a:off x="0" y="-76200"/>
            <a:ext cx="9144000" cy="6934200"/>
          </a:xfrm>
          <a:prstGeom prst="rect">
            <a:avLst/>
          </a:prstGeom>
          <a:noFill/>
          <a:ln w="9525">
            <a:noFill/>
            <a:miter lim="800000"/>
            <a:headEnd/>
            <a:tailEnd/>
          </a:ln>
        </p:spPr>
      </p:pic>
      <p:sp>
        <p:nvSpPr>
          <p:cNvPr id="11269" name="TextBox 7"/>
          <p:cNvSpPr txBox="1">
            <a:spLocks noChangeArrowheads="1"/>
          </p:cNvSpPr>
          <p:nvPr/>
        </p:nvSpPr>
        <p:spPr bwMode="auto">
          <a:xfrm>
            <a:off x="762000" y="838200"/>
            <a:ext cx="7467600" cy="461963"/>
          </a:xfrm>
          <a:prstGeom prst="rect">
            <a:avLst/>
          </a:prstGeom>
          <a:noFill/>
          <a:ln w="9525">
            <a:noFill/>
            <a:miter lim="800000"/>
            <a:headEnd/>
            <a:tailEnd/>
          </a:ln>
        </p:spPr>
        <p:txBody>
          <a:bodyPr>
            <a:spAutoFit/>
          </a:bodyPr>
          <a:lstStyle/>
          <a:p>
            <a:pPr algn="ctr"/>
            <a:r>
              <a:rPr lang="en-US" sz="2400">
                <a:solidFill>
                  <a:schemeClr val="bg1"/>
                </a:solidFill>
                <a:latin typeface="Arial Black" pitchFamily="34" charset="0"/>
              </a:rPr>
              <a:t> </a:t>
            </a:r>
            <a:r>
              <a:rPr lang="en-US" sz="2400" b="1">
                <a:solidFill>
                  <a:schemeClr val="bg1"/>
                </a:solidFill>
                <a:latin typeface="Arial Black" pitchFamily="34" charset="0"/>
              </a:rPr>
              <a:t>KETAHUI HAK ANDA</a:t>
            </a:r>
            <a:endParaRPr lang="en-US" b="1"/>
          </a:p>
        </p:txBody>
      </p:sp>
      <p:sp>
        <p:nvSpPr>
          <p:cNvPr id="11270"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1271" name="Rectangle 9"/>
          <p:cNvSpPr>
            <a:spLocks noChangeArrowheads="1"/>
          </p:cNvSpPr>
          <p:nvPr/>
        </p:nvSpPr>
        <p:spPr bwMode="auto">
          <a:xfrm>
            <a:off x="0" y="2362200"/>
            <a:ext cx="9144000" cy="0"/>
          </a:xfrm>
          <a:prstGeom prst="rect">
            <a:avLst/>
          </a:prstGeom>
          <a:noFill/>
          <a:ln w="9525">
            <a:noFill/>
            <a:miter lim="800000"/>
            <a:headEnd/>
            <a:tailEnd/>
          </a:ln>
        </p:spPr>
        <p:txBody>
          <a:bodyPr wrap="none" anchor="ctr">
            <a:spAutoFit/>
          </a:bodyPr>
          <a:lstStyle/>
          <a:p>
            <a:pPr eaLnBrk="0" hangingPunct="0"/>
            <a:r>
              <a:rPr lang="en-US" sz="1100" b="1">
                <a:latin typeface="Bookman Old Style" pitchFamily="18" charset="0"/>
                <a:ea typeface="Calibri" pitchFamily="34" charset="0"/>
                <a:cs typeface="Times New Roman" pitchFamily="18" charset="0"/>
              </a:rPr>
              <a:t> </a:t>
            </a:r>
            <a:r>
              <a:rPr lang="en-US" sz="800">
                <a:ea typeface="Calibri" pitchFamily="34" charset="0"/>
                <a:cs typeface="Times New Roman" pitchFamily="18" charset="0"/>
              </a:rPr>
              <a:t> </a:t>
            </a:r>
            <a:endParaRPr lang="en-US">
              <a:ea typeface="Calibri" pitchFamily="34" charset="0"/>
              <a:cs typeface="Times New Roman" pitchFamily="18" charset="0"/>
            </a:endParaRPr>
          </a:p>
        </p:txBody>
      </p:sp>
      <p:sp>
        <p:nvSpPr>
          <p:cNvPr id="11272"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1273" name="Rectangle 12"/>
          <p:cNvSpPr>
            <a:spLocks noChangeArrowheads="1"/>
          </p:cNvSpPr>
          <p:nvPr/>
        </p:nvSpPr>
        <p:spPr bwMode="auto">
          <a:xfrm>
            <a:off x="0" y="2362200"/>
            <a:ext cx="9144000" cy="0"/>
          </a:xfrm>
          <a:prstGeom prst="rect">
            <a:avLst/>
          </a:prstGeom>
          <a:noFill/>
          <a:ln w="9525">
            <a:noFill/>
            <a:miter lim="800000"/>
            <a:headEnd/>
            <a:tailEnd/>
          </a:ln>
        </p:spPr>
        <p:txBody>
          <a:bodyPr wrap="none" anchor="ctr">
            <a:spAutoFit/>
          </a:bodyPr>
          <a:lstStyle/>
          <a:p>
            <a:pPr eaLnBrk="0" hangingPunct="0"/>
            <a:r>
              <a:rPr lang="en-US" sz="1100" b="1">
                <a:latin typeface="Bookman Old Style" pitchFamily="18" charset="0"/>
                <a:ea typeface="Calibri" pitchFamily="34" charset="0"/>
                <a:cs typeface="Times New Roman" pitchFamily="18" charset="0"/>
              </a:rPr>
              <a:t> </a:t>
            </a:r>
            <a:r>
              <a:rPr lang="en-US" sz="800">
                <a:ea typeface="Calibri" pitchFamily="34" charset="0"/>
                <a:cs typeface="Times New Roman" pitchFamily="18" charset="0"/>
              </a:rPr>
              <a:t> </a:t>
            </a:r>
            <a:endParaRPr lang="en-US">
              <a:ea typeface="Calibri" pitchFamily="34" charset="0"/>
              <a:cs typeface="Times New Roman" pitchFamily="18" charset="0"/>
            </a:endParaRPr>
          </a:p>
        </p:txBody>
      </p:sp>
      <p:sp>
        <p:nvSpPr>
          <p:cNvPr id="11274"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1275" name="Rectangle 15"/>
          <p:cNvSpPr>
            <a:spLocks noChangeArrowheads="1"/>
          </p:cNvSpPr>
          <p:nvPr/>
        </p:nvSpPr>
        <p:spPr bwMode="auto">
          <a:xfrm>
            <a:off x="0" y="2276475"/>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19" name="TextBox 18"/>
          <p:cNvSpPr txBox="1"/>
          <p:nvPr/>
        </p:nvSpPr>
        <p:spPr>
          <a:xfrm>
            <a:off x="3352800" y="1524000"/>
            <a:ext cx="4876800" cy="584775"/>
          </a:xfrm>
          <a:prstGeom prst="rect">
            <a:avLst/>
          </a:prstGeom>
          <a:noFill/>
        </p:spPr>
        <p:txBody>
          <a:bodyPr>
            <a:spAutoFit/>
          </a:bodyPr>
          <a:lstStyle/>
          <a:p>
            <a:pPr>
              <a:defRPr/>
            </a:pPr>
            <a:r>
              <a:rPr lang="en-US" sz="1600" dirty="0"/>
              <a:t>  </a:t>
            </a:r>
          </a:p>
          <a:p>
            <a:pPr>
              <a:defRPr/>
            </a:pP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TextBox 23"/>
          <p:cNvSpPr txBox="1"/>
          <p:nvPr/>
        </p:nvSpPr>
        <p:spPr>
          <a:xfrm>
            <a:off x="5638800" y="5029200"/>
            <a:ext cx="3192423" cy="338554"/>
          </a:xfrm>
          <a:prstGeom prst="rect">
            <a:avLst/>
          </a:prstGeom>
          <a:noFill/>
        </p:spPr>
        <p:txBody>
          <a:bodyPr>
            <a:spAutoFit/>
          </a:bodyPr>
          <a:lstStyle/>
          <a:p>
            <a:pPr>
              <a:defRPr/>
            </a:pP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278" name="Picture 16" descr="http://images51.fotki.com/v282/photos/9/1798879/9917158/12elephant-vi.jpg"/>
          <p:cNvPicPr>
            <a:picLocks noChangeAspect="1" noChangeArrowheads="1"/>
          </p:cNvPicPr>
          <p:nvPr/>
        </p:nvPicPr>
        <p:blipFill>
          <a:blip r:embed="rId9" cstate="print"/>
          <a:srcRect/>
          <a:stretch>
            <a:fillRect/>
          </a:stretch>
        </p:blipFill>
        <p:spPr bwMode="auto">
          <a:xfrm>
            <a:off x="2895600" y="1828800"/>
            <a:ext cx="5410200" cy="4648200"/>
          </a:xfrm>
          <a:prstGeom prst="rect">
            <a:avLst/>
          </a:prstGeom>
          <a:noFill/>
          <a:ln w="9525">
            <a:noFill/>
            <a:miter lim="800000"/>
            <a:headEnd/>
            <a:tailEnd/>
          </a:ln>
        </p:spPr>
      </p:pic>
      <p:pic>
        <p:nvPicPr>
          <p:cNvPr id="11279" name="Picture 43"/>
          <p:cNvPicPr>
            <a:picLocks noChangeAspect="1" noChangeArrowheads="1"/>
          </p:cNvPicPr>
          <p:nvPr/>
        </p:nvPicPr>
        <p:blipFill>
          <a:blip r:embed="rId10" cstate="print"/>
          <a:srcRect/>
          <a:stretch>
            <a:fillRect/>
          </a:stretch>
        </p:blipFill>
        <p:spPr bwMode="auto">
          <a:xfrm>
            <a:off x="228600" y="5105400"/>
            <a:ext cx="3508375" cy="1289050"/>
          </a:xfrm>
          <a:prstGeom prst="rect">
            <a:avLst/>
          </a:prstGeom>
          <a:noFill/>
          <a:ln w="9525">
            <a:noFill/>
            <a:miter lim="800000"/>
            <a:headEnd/>
            <a:tailEnd/>
          </a:ln>
        </p:spPr>
      </p:pic>
      <p:pic>
        <p:nvPicPr>
          <p:cNvPr id="11280" name="Picture 214"/>
          <p:cNvPicPr>
            <a:picLocks noChangeAspect="1" noChangeArrowheads="1"/>
          </p:cNvPicPr>
          <p:nvPr/>
        </p:nvPicPr>
        <p:blipFill>
          <a:blip r:embed="rId11" cstate="print"/>
          <a:srcRect/>
          <a:stretch>
            <a:fillRect/>
          </a:stretch>
        </p:blipFill>
        <p:spPr bwMode="auto">
          <a:xfrm>
            <a:off x="228600" y="3276600"/>
            <a:ext cx="2593975" cy="1768475"/>
          </a:xfrm>
          <a:prstGeom prst="rect">
            <a:avLst/>
          </a:prstGeom>
          <a:noFill/>
          <a:ln w="9525">
            <a:noFill/>
            <a:miter lim="800000"/>
            <a:headEnd/>
            <a:tailEnd/>
          </a:ln>
        </p:spPr>
      </p:pic>
      <p:pic>
        <p:nvPicPr>
          <p:cNvPr id="11281" name="Picture 67"/>
          <p:cNvPicPr>
            <a:picLocks noChangeAspect="1" noChangeArrowheads="1"/>
          </p:cNvPicPr>
          <p:nvPr/>
        </p:nvPicPr>
        <p:blipFill>
          <a:blip r:embed="rId12" cstate="print"/>
          <a:srcRect/>
          <a:stretch>
            <a:fillRect/>
          </a:stretch>
        </p:blipFill>
        <p:spPr bwMode="auto">
          <a:xfrm>
            <a:off x="609600" y="1524000"/>
            <a:ext cx="1724025" cy="1693863"/>
          </a:xfrm>
          <a:prstGeom prst="rect">
            <a:avLst/>
          </a:prstGeom>
          <a:noFill/>
          <a:ln w="9525">
            <a:noFill/>
            <a:miter lim="800000"/>
            <a:headEnd/>
            <a:tailEnd/>
          </a:ln>
        </p:spPr>
      </p:pic>
    </p:spTree>
  </p:cSld>
  <p:clrMapOvr>
    <a:masterClrMapping/>
  </p:clrMapOvr>
  <p:transition spd="slow" advTm="10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fade">
                                      <p:cBhvr>
                                        <p:cTn id="7" dur="2400" decel="100000"/>
                                        <p:tgtEl>
                                          <p:spTgt spid="11269">
                                            <p:txEl>
                                              <p:pRg st="0" end="0"/>
                                            </p:txEl>
                                          </p:spTgt>
                                        </p:tgtEl>
                                      </p:cBhvr>
                                    </p:animEffect>
                                    <p:anim calcmode="lin" valueType="num">
                                      <p:cBhvr>
                                        <p:cTn id="8" dur="2400" decel="100000" fill="hold"/>
                                        <p:tgtEl>
                                          <p:spTgt spid="11269">
                                            <p:txEl>
                                              <p:pRg st="0" end="0"/>
                                            </p:txEl>
                                          </p:spTgt>
                                        </p:tgtEl>
                                        <p:attrNameLst>
                                          <p:attrName>style.rotation</p:attrName>
                                        </p:attrNameLst>
                                      </p:cBhvr>
                                      <p:tavLst>
                                        <p:tav tm="0">
                                          <p:val>
                                            <p:fltVal val="-90"/>
                                          </p:val>
                                        </p:tav>
                                        <p:tav tm="100000">
                                          <p:val>
                                            <p:fltVal val="0"/>
                                          </p:val>
                                        </p:tav>
                                      </p:tavLst>
                                    </p:anim>
                                    <p:anim calcmode="lin" valueType="num">
                                      <p:cBhvr>
                                        <p:cTn id="9" dur="2400" decel="100000" fill="hold"/>
                                        <p:tgtEl>
                                          <p:spTgt spid="11269">
                                            <p:txEl>
                                              <p:pRg st="0" end="0"/>
                                            </p:txEl>
                                          </p:spTgt>
                                        </p:tgtEl>
                                        <p:attrNameLst>
                                          <p:attrName>ppt_x</p:attrName>
                                        </p:attrNameLst>
                                      </p:cBhvr>
                                      <p:tavLst>
                                        <p:tav tm="0">
                                          <p:val>
                                            <p:strVal val="#ppt_x+0.4"/>
                                          </p:val>
                                        </p:tav>
                                        <p:tav tm="100000">
                                          <p:val>
                                            <p:strVal val="#ppt_x-0.05"/>
                                          </p:val>
                                        </p:tav>
                                      </p:tavLst>
                                    </p:anim>
                                    <p:anim calcmode="lin" valueType="num">
                                      <p:cBhvr>
                                        <p:cTn id="10" dur="2400" decel="100000" fill="hold"/>
                                        <p:tgtEl>
                                          <p:spTgt spid="11269">
                                            <p:txEl>
                                              <p:pRg st="0" end="0"/>
                                            </p:txEl>
                                          </p:spTgt>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11269">
                                            <p:txEl>
                                              <p:pRg st="0" end="0"/>
                                            </p:txEl>
                                          </p:spTgt>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1126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81"/>
                                        </p:tgtEl>
                                        <p:attrNameLst>
                                          <p:attrName>style.visibility</p:attrName>
                                        </p:attrNameLst>
                                      </p:cBhvr>
                                      <p:to>
                                        <p:strVal val="visible"/>
                                      </p:to>
                                    </p:set>
                                    <p:animEffect transition="in" filter="fade">
                                      <p:cBhvr>
                                        <p:cTn id="17" dur="3000"/>
                                        <p:tgtEl>
                                          <p:spTgt spid="11281"/>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11278"/>
                                        </p:tgtEl>
                                        <p:attrNameLst>
                                          <p:attrName>style.visibility</p:attrName>
                                        </p:attrNameLst>
                                      </p:cBhvr>
                                      <p:to>
                                        <p:strVal val="visible"/>
                                      </p:to>
                                    </p:set>
                                    <p:animScale>
                                      <p:cBhvr>
                                        <p:cTn id="22" dur="3000" decel="50000" fill="hold">
                                          <p:stCondLst>
                                            <p:cond delay="0"/>
                                          </p:stCondLst>
                                        </p:cTn>
                                        <p:tgtEl>
                                          <p:spTgt spid="112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3000" decel="50000" fill="hold">
                                          <p:stCondLst>
                                            <p:cond delay="0"/>
                                          </p:stCondLst>
                                        </p:cTn>
                                        <p:tgtEl>
                                          <p:spTgt spid="11278"/>
                                        </p:tgtEl>
                                        <p:attrNameLst>
                                          <p:attrName>ppt_x</p:attrName>
                                          <p:attrName>ppt_y</p:attrName>
                                        </p:attrNameLst>
                                      </p:cBhvr>
                                    </p:animMotion>
                                    <p:animEffect transition="in" filter="fade">
                                      <p:cBhvr>
                                        <p:cTn id="24" dur="3000"/>
                                        <p:tgtEl>
                                          <p:spTgt spid="11278"/>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1279"/>
                                        </p:tgtEl>
                                        <p:attrNameLst>
                                          <p:attrName>style.visibility</p:attrName>
                                        </p:attrNameLst>
                                      </p:cBhvr>
                                      <p:to>
                                        <p:strVal val="visible"/>
                                      </p:to>
                                    </p:set>
                                    <p:anim calcmode="lin" valueType="num">
                                      <p:cBhvr>
                                        <p:cTn id="29" dur="1500" decel="50000" fill="hold">
                                          <p:stCondLst>
                                            <p:cond delay="0"/>
                                          </p:stCondLst>
                                        </p:cTn>
                                        <p:tgtEl>
                                          <p:spTgt spid="11279"/>
                                        </p:tgtEl>
                                        <p:attrNameLst>
                                          <p:attrName>style.rotation</p:attrName>
                                        </p:attrNameLst>
                                      </p:cBhvr>
                                      <p:tavLst>
                                        <p:tav tm="0">
                                          <p:val>
                                            <p:fltVal val="-90"/>
                                          </p:val>
                                        </p:tav>
                                        <p:tav tm="100000">
                                          <p:val>
                                            <p:fltVal val="0"/>
                                          </p:val>
                                        </p:tav>
                                      </p:tavLst>
                                    </p:anim>
                                    <p:anim calcmode="lin" valueType="num">
                                      <p:cBhvr>
                                        <p:cTn id="30" dur="1500" decel="50000" fill="hold">
                                          <p:stCondLst>
                                            <p:cond delay="0"/>
                                          </p:stCondLst>
                                        </p:cTn>
                                        <p:tgtEl>
                                          <p:spTgt spid="11279"/>
                                        </p:tgtEl>
                                        <p:attrNameLst>
                                          <p:attrName>ppt_w</p:attrName>
                                        </p:attrNameLst>
                                      </p:cBhvr>
                                      <p:tavLst>
                                        <p:tav tm="0">
                                          <p:val>
                                            <p:strVal val="#ppt_w"/>
                                          </p:val>
                                        </p:tav>
                                        <p:tav tm="100000">
                                          <p:val>
                                            <p:strVal val="#ppt_w*.05"/>
                                          </p:val>
                                        </p:tav>
                                      </p:tavLst>
                                    </p:anim>
                                    <p:anim calcmode="lin" valueType="num">
                                      <p:cBhvr>
                                        <p:cTn id="31" dur="1500" accel="50000" fill="hold">
                                          <p:stCondLst>
                                            <p:cond delay="1500"/>
                                          </p:stCondLst>
                                        </p:cTn>
                                        <p:tgtEl>
                                          <p:spTgt spid="11279"/>
                                        </p:tgtEl>
                                        <p:attrNameLst>
                                          <p:attrName>ppt_w</p:attrName>
                                        </p:attrNameLst>
                                      </p:cBhvr>
                                      <p:tavLst>
                                        <p:tav tm="0">
                                          <p:val>
                                            <p:strVal val="#ppt_w*.05"/>
                                          </p:val>
                                        </p:tav>
                                        <p:tav tm="100000">
                                          <p:val>
                                            <p:strVal val="#ppt_w"/>
                                          </p:val>
                                        </p:tav>
                                      </p:tavLst>
                                    </p:anim>
                                    <p:anim calcmode="lin" valueType="num">
                                      <p:cBhvr>
                                        <p:cTn id="32" dur="3000" fill="hold"/>
                                        <p:tgtEl>
                                          <p:spTgt spid="11279"/>
                                        </p:tgtEl>
                                        <p:attrNameLst>
                                          <p:attrName>ppt_h</p:attrName>
                                        </p:attrNameLst>
                                      </p:cBhvr>
                                      <p:tavLst>
                                        <p:tav tm="0">
                                          <p:val>
                                            <p:strVal val="#ppt_h"/>
                                          </p:val>
                                        </p:tav>
                                        <p:tav tm="100000">
                                          <p:val>
                                            <p:strVal val="#ppt_h"/>
                                          </p:val>
                                        </p:tav>
                                      </p:tavLst>
                                    </p:anim>
                                    <p:anim calcmode="lin" valueType="num">
                                      <p:cBhvr>
                                        <p:cTn id="33" dur="1500" decel="50000" fill="hold">
                                          <p:stCondLst>
                                            <p:cond delay="0"/>
                                          </p:stCondLst>
                                        </p:cTn>
                                        <p:tgtEl>
                                          <p:spTgt spid="11279"/>
                                        </p:tgtEl>
                                        <p:attrNameLst>
                                          <p:attrName>ppt_x</p:attrName>
                                        </p:attrNameLst>
                                      </p:cBhvr>
                                      <p:tavLst>
                                        <p:tav tm="0">
                                          <p:val>
                                            <p:strVal val="#ppt_x+.4"/>
                                          </p:val>
                                        </p:tav>
                                        <p:tav tm="100000">
                                          <p:val>
                                            <p:strVal val="#ppt_x"/>
                                          </p:val>
                                        </p:tav>
                                      </p:tavLst>
                                    </p:anim>
                                    <p:anim calcmode="lin" valueType="num">
                                      <p:cBhvr>
                                        <p:cTn id="34" dur="1500" decel="50000" fill="hold">
                                          <p:stCondLst>
                                            <p:cond delay="0"/>
                                          </p:stCondLst>
                                        </p:cTn>
                                        <p:tgtEl>
                                          <p:spTgt spid="11279"/>
                                        </p:tgtEl>
                                        <p:attrNameLst>
                                          <p:attrName>ppt_y</p:attrName>
                                        </p:attrNameLst>
                                      </p:cBhvr>
                                      <p:tavLst>
                                        <p:tav tm="0">
                                          <p:val>
                                            <p:strVal val="#ppt_y-.2"/>
                                          </p:val>
                                        </p:tav>
                                        <p:tav tm="100000">
                                          <p:val>
                                            <p:strVal val="#ppt_y+.1"/>
                                          </p:val>
                                        </p:tav>
                                      </p:tavLst>
                                    </p:anim>
                                    <p:anim calcmode="lin" valueType="num">
                                      <p:cBhvr>
                                        <p:cTn id="35" dur="1500" accel="50000" fill="hold">
                                          <p:stCondLst>
                                            <p:cond delay="1500"/>
                                          </p:stCondLst>
                                        </p:cTn>
                                        <p:tgtEl>
                                          <p:spTgt spid="11279"/>
                                        </p:tgtEl>
                                        <p:attrNameLst>
                                          <p:attrName>ppt_y</p:attrName>
                                        </p:attrNameLst>
                                      </p:cBhvr>
                                      <p:tavLst>
                                        <p:tav tm="0">
                                          <p:val>
                                            <p:strVal val="#ppt_y+.1"/>
                                          </p:val>
                                        </p:tav>
                                        <p:tav tm="100000">
                                          <p:val>
                                            <p:strVal val="#ppt_y"/>
                                          </p:val>
                                        </p:tav>
                                      </p:tavLst>
                                    </p:anim>
                                    <p:animEffect transition="in" filter="fade">
                                      <p:cBhvr>
                                        <p:cTn id="36" dur="3000" decel="50000">
                                          <p:stCondLst>
                                            <p:cond delay="0"/>
                                          </p:stCondLst>
                                        </p:cTn>
                                        <p:tgtEl>
                                          <p:spTgt spid="11279"/>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11280"/>
                                        </p:tgtEl>
                                        <p:attrNameLst>
                                          <p:attrName>style.visibility</p:attrName>
                                        </p:attrNameLst>
                                      </p:cBhvr>
                                      <p:to>
                                        <p:strVal val="visible"/>
                                      </p:to>
                                    </p:set>
                                    <p:anim calcmode="lin" valueType="num">
                                      <p:cBhvr>
                                        <p:cTn id="41" dur="3000" fill="hold"/>
                                        <p:tgtEl>
                                          <p:spTgt spid="11280"/>
                                        </p:tgtEl>
                                        <p:attrNameLst>
                                          <p:attrName>ppt_w</p:attrName>
                                        </p:attrNameLst>
                                      </p:cBhvr>
                                      <p:tavLst>
                                        <p:tav tm="0">
                                          <p:val>
                                            <p:fltVal val="0"/>
                                          </p:val>
                                        </p:tav>
                                        <p:tav tm="100000">
                                          <p:val>
                                            <p:strVal val="#ppt_w"/>
                                          </p:val>
                                        </p:tav>
                                      </p:tavLst>
                                    </p:anim>
                                    <p:anim calcmode="lin" valueType="num">
                                      <p:cBhvr>
                                        <p:cTn id="42" dur="3000" fill="hold"/>
                                        <p:tgtEl>
                                          <p:spTgt spid="112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eaLnBrk="1" hangingPunct="1"/>
            <a:endParaRPr lang="en-US" smtClean="0"/>
          </a:p>
        </p:txBody>
      </p:sp>
      <p:sp>
        <p:nvSpPr>
          <p:cNvPr id="8194" name="Title 1"/>
          <p:cNvSpPr>
            <a:spLocks noGrp="1"/>
          </p:cNvSpPr>
          <p:nvPr>
            <p:ph type="title"/>
          </p:nvPr>
        </p:nvSpPr>
        <p:spPr/>
        <p:txBody>
          <a:bodyPr/>
          <a:lstStyle/>
          <a:p>
            <a:pPr eaLnBrk="1" fontAlgn="auto" hangingPunct="1">
              <a:spcAft>
                <a:spcPts val="0"/>
              </a:spcAft>
              <a:defRPr/>
            </a:pPr>
            <a:endParaRPr lang="en-US" smtClean="0"/>
          </a:p>
        </p:txBody>
      </p:sp>
      <p:pic>
        <p:nvPicPr>
          <p:cNvPr id="12292" name="Picture 4" descr="2 template final.jpg"/>
          <p:cNvPicPr>
            <a:picLocks noChangeAspect="1"/>
          </p:cNvPicPr>
          <p:nvPr/>
        </p:nvPicPr>
        <p:blipFill>
          <a:blip r:embed="rId3" cstate="print"/>
          <a:srcRect/>
          <a:stretch>
            <a:fillRect/>
          </a:stretch>
        </p:blipFill>
        <p:spPr bwMode="auto">
          <a:xfrm>
            <a:off x="0" y="-152400"/>
            <a:ext cx="9144000" cy="6832600"/>
          </a:xfrm>
          <a:prstGeom prst="rect">
            <a:avLst/>
          </a:prstGeom>
          <a:noFill/>
          <a:ln w="9525">
            <a:noFill/>
            <a:miter lim="800000"/>
            <a:headEnd/>
            <a:tailEnd/>
          </a:ln>
        </p:spPr>
      </p:pic>
      <p:sp>
        <p:nvSpPr>
          <p:cNvPr id="5125" name="Rectangle 1"/>
          <p:cNvSpPr>
            <a:spLocks noChangeArrowheads="1"/>
          </p:cNvSpPr>
          <p:nvPr/>
        </p:nvSpPr>
        <p:spPr bwMode="auto">
          <a:xfrm>
            <a:off x="381000" y="685800"/>
            <a:ext cx="8305800" cy="457200"/>
          </a:xfrm>
          <a:prstGeom prst="rect">
            <a:avLst/>
          </a:prstGeom>
          <a:noFill/>
          <a:ln w="9525">
            <a:noFill/>
            <a:miter lim="800000"/>
            <a:headEnd/>
            <a:tailEnd/>
          </a:ln>
        </p:spPr>
        <p:txBody>
          <a:bodyPr anchor="ctr">
            <a:spAutoFit/>
          </a:bodyPr>
          <a:lstStyle/>
          <a:p>
            <a:pPr eaLnBrk="0" hangingPunct="0"/>
            <a:r>
              <a:rPr lang="en-US" sz="2400" b="1">
                <a:solidFill>
                  <a:schemeClr val="bg1"/>
                </a:solidFill>
                <a:latin typeface="Arial Black" pitchFamily="34" charset="0"/>
                <a:ea typeface="Calibri" pitchFamily="34" charset="0"/>
                <a:cs typeface="Times New Roman" pitchFamily="18" charset="0"/>
              </a:rPr>
              <a:t>            APABILA DIBERHENTIKAN POLIS  </a:t>
            </a:r>
            <a:endParaRPr lang="en-US" sz="2800">
              <a:solidFill>
                <a:schemeClr val="bg1"/>
              </a:solidFill>
              <a:ea typeface="Calibri" pitchFamily="34" charset="0"/>
              <a:cs typeface="Times New Roman" pitchFamily="18" charset="0"/>
            </a:endParaRPr>
          </a:p>
        </p:txBody>
      </p:sp>
      <p:sp>
        <p:nvSpPr>
          <p:cNvPr id="31746" name="Rectangle 2"/>
          <p:cNvSpPr>
            <a:spLocks noChangeArrowheads="1"/>
          </p:cNvSpPr>
          <p:nvPr/>
        </p:nvSpPr>
        <p:spPr bwMode="auto">
          <a:xfrm>
            <a:off x="3200400" y="1600200"/>
            <a:ext cx="4648200"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marL="400050" indent="-400050" algn="just" eaLnBrk="0" hangingPunct="0">
              <a:defRPr/>
            </a:pPr>
            <a:r>
              <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eiryo"/>
                <a:cs typeface="Arial" pitchFamily="34" charset="0"/>
              </a:rPr>
              <a:t>TANYA POLIS TENTANG – KAD KUASA POLIS</a:t>
            </a:r>
          </a:p>
          <a:p>
            <a:pPr marL="400050" indent="-400050" algn="ctr" eaLnBrk="0" hangingPunct="0">
              <a:defRPr/>
            </a:pPr>
            <a:r>
              <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eiryo"/>
                <a:cs typeface="Arial" pitchFamily="34" charset="0"/>
              </a:rPr>
              <a:t>“</a:t>
            </a:r>
            <a:r>
              <a:rPr lang="en-U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eiryo"/>
                <a:cs typeface="Arial" pitchFamily="34" charset="0"/>
              </a:rPr>
              <a:t>Encik</a:t>
            </a:r>
            <a:r>
              <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eiryo"/>
                <a:cs typeface="Arial" pitchFamily="34" charset="0"/>
              </a:rPr>
              <a:t>, </a:t>
            </a:r>
            <a:r>
              <a:rPr lang="en-U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eiryo"/>
                <a:cs typeface="Arial" pitchFamily="34" charset="0"/>
              </a:rPr>
              <a:t>boleh</a:t>
            </a:r>
            <a:r>
              <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eiryo"/>
                <a:cs typeface="Arial" pitchFamily="34" charset="0"/>
              </a:rPr>
              <a:t> </a:t>
            </a:r>
            <a:r>
              <a:rPr lang="en-U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eiryo"/>
                <a:cs typeface="Arial" pitchFamily="34" charset="0"/>
              </a:rPr>
              <a:t>saya</a:t>
            </a:r>
            <a:r>
              <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eiryo"/>
                <a:cs typeface="Arial" pitchFamily="34" charset="0"/>
              </a:rPr>
              <a:t> </a:t>
            </a:r>
            <a:r>
              <a:rPr lang="en-U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eiryo"/>
                <a:cs typeface="Arial" pitchFamily="34" charset="0"/>
              </a:rPr>
              <a:t>lihat</a:t>
            </a:r>
            <a:r>
              <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eiryo"/>
                <a:cs typeface="Arial" pitchFamily="34" charset="0"/>
              </a:rPr>
              <a:t> </a:t>
            </a:r>
            <a:r>
              <a:rPr lang="en-U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eiryo"/>
                <a:cs typeface="Arial" pitchFamily="34" charset="0"/>
              </a:rPr>
              <a:t>kad</a:t>
            </a:r>
            <a:r>
              <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eiryo"/>
                <a:cs typeface="Arial" pitchFamily="34" charset="0"/>
              </a:rPr>
              <a:t> </a:t>
            </a:r>
            <a:r>
              <a:rPr lang="en-U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eiryo"/>
                <a:cs typeface="Arial" pitchFamily="34" charset="0"/>
              </a:rPr>
              <a:t>kuasa</a:t>
            </a:r>
            <a:r>
              <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eiryo"/>
                <a:cs typeface="Arial" pitchFamily="34" charset="0"/>
              </a:rPr>
              <a:t>?”</a:t>
            </a:r>
          </a:p>
        </p:txBody>
      </p:sp>
      <p:pic>
        <p:nvPicPr>
          <p:cNvPr id="12295" name="7649909" descr="Cartoon_police_officer : African American Traffic Police Officer "/>
          <p:cNvPicPr>
            <a:picLocks noChangeAspect="1" noChangeArrowheads="1"/>
          </p:cNvPicPr>
          <p:nvPr/>
        </p:nvPicPr>
        <p:blipFill>
          <a:blip r:embed="rId4" cstate="print"/>
          <a:srcRect/>
          <a:stretch>
            <a:fillRect/>
          </a:stretch>
        </p:blipFill>
        <p:spPr bwMode="auto">
          <a:xfrm>
            <a:off x="1371600" y="1219200"/>
            <a:ext cx="1603375" cy="1452563"/>
          </a:xfrm>
          <a:prstGeom prst="rect">
            <a:avLst/>
          </a:prstGeom>
          <a:noFill/>
          <a:ln w="9525">
            <a:noFill/>
            <a:miter lim="800000"/>
            <a:headEnd/>
            <a:tailEnd/>
          </a:ln>
        </p:spPr>
      </p:pic>
      <p:pic>
        <p:nvPicPr>
          <p:cNvPr id="12296" name="Picture 10" descr="http://images.clipartof.com/small/439101-Cartoon-Thief-Stealing-A-Police-Car-Poster-Art-Print.jpg"/>
          <p:cNvPicPr>
            <a:picLocks noChangeAspect="1" noChangeArrowheads="1"/>
          </p:cNvPicPr>
          <p:nvPr/>
        </p:nvPicPr>
        <p:blipFill>
          <a:blip r:embed="rId5" cstate="print"/>
          <a:srcRect/>
          <a:stretch>
            <a:fillRect/>
          </a:stretch>
        </p:blipFill>
        <p:spPr bwMode="auto">
          <a:xfrm>
            <a:off x="762000" y="2743200"/>
            <a:ext cx="3581400" cy="3429000"/>
          </a:xfrm>
          <a:prstGeom prst="rect">
            <a:avLst/>
          </a:prstGeom>
          <a:noFill/>
          <a:ln w="9525">
            <a:noFill/>
            <a:miter lim="800000"/>
            <a:headEnd/>
            <a:tailEnd/>
          </a:ln>
        </p:spPr>
      </p:pic>
      <p:sp>
        <p:nvSpPr>
          <p:cNvPr id="13" name="TextBox 12"/>
          <p:cNvSpPr txBox="1"/>
          <p:nvPr/>
        </p:nvSpPr>
        <p:spPr>
          <a:xfrm>
            <a:off x="4572000" y="2819400"/>
            <a:ext cx="3429000" cy="3231654"/>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2400" b="1" dirty="0">
                <a:solidFill>
                  <a:srgbClr val="FFFF00"/>
                </a:solidFill>
                <a:latin typeface="Arial" pitchFamily="34" charset="0"/>
                <a:cs typeface="Arial" pitchFamily="34" charset="0"/>
              </a:rPr>
              <a:t>AMBIL PERHATIAN KEPADA….</a:t>
            </a:r>
          </a:p>
          <a:p>
            <a:pPr algn="ctr">
              <a:defRPr/>
            </a:pPr>
            <a:endParaRPr lang="en-US" sz="2400" b="1" dirty="0">
              <a:solidFill>
                <a:srgbClr val="FFFF00"/>
              </a:solidFill>
              <a:latin typeface="Arial Black" pitchFamily="34" charset="0"/>
              <a:cs typeface="Aharoni" pitchFamily="2" charset="-79"/>
            </a:endParaRPr>
          </a:p>
          <a:p>
            <a:pPr algn="ctr">
              <a:defRPr/>
            </a:pPr>
            <a:r>
              <a:rPr lang="en-US" sz="1600" b="1" dirty="0">
                <a:solidFill>
                  <a:srgbClr val="FFFF00"/>
                </a:solidFill>
                <a:latin typeface="Arial" pitchFamily="34" charset="0"/>
                <a:cs typeface="Arial" pitchFamily="34" charset="0"/>
              </a:rPr>
              <a:t>NAMA &amp; NOMBOR ANGGOTA POLIS PADA KAD KUASA POLIS</a:t>
            </a:r>
          </a:p>
          <a:p>
            <a:pPr>
              <a:defRPr/>
            </a:pPr>
            <a:endParaRPr lang="en-US" b="1" dirty="0">
              <a:solidFill>
                <a:srgbClr val="FFFF00"/>
              </a:solidFill>
              <a:latin typeface="Arial Black" pitchFamily="34" charset="0"/>
              <a:cs typeface="Aharoni" pitchFamily="2" charset="-79"/>
            </a:endParaRPr>
          </a:p>
          <a:p>
            <a:pPr algn="ctr">
              <a:defRPr/>
            </a:pPr>
            <a:r>
              <a:rPr lang="en-US" sz="1600" b="1" dirty="0">
                <a:solidFill>
                  <a:srgbClr val="FFFF00"/>
                </a:solidFill>
                <a:latin typeface="Arial" pitchFamily="34" charset="0"/>
                <a:cs typeface="Arial" pitchFamily="34" charset="0"/>
              </a:rPr>
              <a:t>NOMBOR PENDAFTARAN </a:t>
            </a:r>
          </a:p>
          <a:p>
            <a:pPr algn="ctr">
              <a:defRPr/>
            </a:pPr>
            <a:r>
              <a:rPr lang="en-US" sz="1600" b="1">
                <a:solidFill>
                  <a:srgbClr val="FFFF00"/>
                </a:solidFill>
                <a:latin typeface="Arial" pitchFamily="34" charset="0"/>
                <a:cs typeface="Arial" pitchFamily="34" charset="0"/>
              </a:rPr>
              <a:t>PADA </a:t>
            </a:r>
            <a:r>
              <a:rPr lang="en-US" sz="1600" b="1" dirty="0">
                <a:solidFill>
                  <a:srgbClr val="FFFF00"/>
                </a:solidFill>
                <a:latin typeface="Arial" pitchFamily="34" charset="0"/>
                <a:cs typeface="Arial" pitchFamily="34" charset="0"/>
              </a:rPr>
              <a:t>KERETA PERONDA</a:t>
            </a:r>
            <a:r>
              <a:rPr lang="en-US" sz="1600" b="1">
                <a:solidFill>
                  <a:srgbClr val="FFFF00"/>
                </a:solidFill>
                <a:latin typeface="Arial" pitchFamily="34" charset="0"/>
                <a:cs typeface="Arial" pitchFamily="34" charset="0"/>
              </a:rPr>
              <a:t>, MOTORSIKAL/KENDERAAN </a:t>
            </a:r>
            <a:r>
              <a:rPr lang="en-US" sz="1600" b="1" dirty="0">
                <a:solidFill>
                  <a:srgbClr val="FFFF00"/>
                </a:solidFill>
                <a:latin typeface="Arial" pitchFamily="34" charset="0"/>
                <a:cs typeface="Arial" pitchFamily="34" charset="0"/>
              </a:rPr>
              <a:t>POLIS TERSEBUT</a:t>
            </a:r>
            <a:endParaRPr lang="en-US" sz="1600" dirty="0">
              <a:latin typeface="Arial" pitchFamily="34" charset="0"/>
              <a:cs typeface="Arial" pitchFamily="34" charset="0"/>
            </a:endParaRPr>
          </a:p>
          <a:p>
            <a:pPr>
              <a:defRPr/>
            </a:pPr>
            <a:endParaRPr lang="en-US" dirty="0"/>
          </a:p>
        </p:txBody>
      </p:sp>
    </p:spTree>
  </p:cSld>
  <p:clrMapOvr>
    <a:masterClrMapping/>
  </p:clrMapOvr>
  <p:transition spd="med" advTm="10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fade">
                                      <p:cBhvr>
                                        <p:cTn id="7" dur="2400" decel="100000"/>
                                        <p:tgtEl>
                                          <p:spTgt spid="5125">
                                            <p:txEl>
                                              <p:pRg st="0" end="0"/>
                                            </p:txEl>
                                          </p:spTgt>
                                        </p:tgtEl>
                                      </p:cBhvr>
                                    </p:animEffect>
                                    <p:anim calcmode="lin" valueType="num">
                                      <p:cBhvr>
                                        <p:cTn id="8" dur="2400" decel="100000" fill="hold"/>
                                        <p:tgtEl>
                                          <p:spTgt spid="5125">
                                            <p:txEl>
                                              <p:pRg st="0" end="0"/>
                                            </p:txEl>
                                          </p:spTgt>
                                        </p:tgtEl>
                                        <p:attrNameLst>
                                          <p:attrName>style.rotation</p:attrName>
                                        </p:attrNameLst>
                                      </p:cBhvr>
                                      <p:tavLst>
                                        <p:tav tm="0">
                                          <p:val>
                                            <p:fltVal val="-90"/>
                                          </p:val>
                                        </p:tav>
                                        <p:tav tm="100000">
                                          <p:val>
                                            <p:fltVal val="0"/>
                                          </p:val>
                                        </p:tav>
                                      </p:tavLst>
                                    </p:anim>
                                    <p:anim calcmode="lin" valueType="num">
                                      <p:cBhvr>
                                        <p:cTn id="9" dur="2400" decel="100000" fill="hold"/>
                                        <p:tgtEl>
                                          <p:spTgt spid="5125">
                                            <p:txEl>
                                              <p:pRg st="0" end="0"/>
                                            </p:txEl>
                                          </p:spTgt>
                                        </p:tgtEl>
                                        <p:attrNameLst>
                                          <p:attrName>ppt_x</p:attrName>
                                        </p:attrNameLst>
                                      </p:cBhvr>
                                      <p:tavLst>
                                        <p:tav tm="0">
                                          <p:val>
                                            <p:strVal val="#ppt_x+0.4"/>
                                          </p:val>
                                        </p:tav>
                                        <p:tav tm="100000">
                                          <p:val>
                                            <p:strVal val="#ppt_x-0.05"/>
                                          </p:val>
                                        </p:tav>
                                      </p:tavLst>
                                    </p:anim>
                                    <p:anim calcmode="lin" valueType="num">
                                      <p:cBhvr>
                                        <p:cTn id="10" dur="2400" decel="100000" fill="hold"/>
                                        <p:tgtEl>
                                          <p:spTgt spid="5125">
                                            <p:txEl>
                                              <p:pRg st="0" end="0"/>
                                            </p:txEl>
                                          </p:spTgt>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5125">
                                            <p:txEl>
                                              <p:pRg st="0" end="0"/>
                                            </p:txEl>
                                          </p:spTgt>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512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12295"/>
                                        </p:tgtEl>
                                        <p:attrNameLst>
                                          <p:attrName>style.visibility</p:attrName>
                                        </p:attrNameLst>
                                      </p:cBhvr>
                                      <p:to>
                                        <p:strVal val="visible"/>
                                      </p:to>
                                    </p:set>
                                    <p:anim from="(-#ppt_w/2)" to="(#ppt_x)" calcmode="lin" valueType="num">
                                      <p:cBhvr>
                                        <p:cTn id="17" dur="1800" fill="hold">
                                          <p:stCondLst>
                                            <p:cond delay="0"/>
                                          </p:stCondLst>
                                        </p:cTn>
                                        <p:tgtEl>
                                          <p:spTgt spid="12295"/>
                                        </p:tgtEl>
                                        <p:attrNameLst>
                                          <p:attrName>ppt_x</p:attrName>
                                        </p:attrNameLst>
                                      </p:cBhvr>
                                    </p:anim>
                                    <p:anim from="0" to="-1.0" calcmode="lin" valueType="num">
                                      <p:cBhvr>
                                        <p:cTn id="18" dur="600" decel="50000" autoRev="1" fill="hold">
                                          <p:stCondLst>
                                            <p:cond delay="1800"/>
                                          </p:stCondLst>
                                        </p:cTn>
                                        <p:tgtEl>
                                          <p:spTgt spid="12295"/>
                                        </p:tgtEl>
                                        <p:attrNameLst>
                                          <p:attrName>xshear</p:attrName>
                                        </p:attrNameLst>
                                      </p:cBhvr>
                                    </p:anim>
                                    <p:animScale>
                                      <p:cBhvr>
                                        <p:cTn id="19" dur="600" decel="100000" autoRev="1" fill="hold">
                                          <p:stCondLst>
                                            <p:cond delay="1800"/>
                                          </p:stCondLst>
                                        </p:cTn>
                                        <p:tgtEl>
                                          <p:spTgt spid="12295"/>
                                        </p:tgtEl>
                                      </p:cBhvr>
                                      <p:from x="100000" y="100000"/>
                                      <p:to x="80000" y="100000"/>
                                    </p:animScale>
                                    <p:anim by="(#ppt_h/3+#ppt_w*0.1)" calcmode="lin" valueType="num">
                                      <p:cBhvr additive="sum">
                                        <p:cTn id="20" dur="600" decel="100000" autoRev="1" fill="hold">
                                          <p:stCondLst>
                                            <p:cond delay="1800"/>
                                          </p:stCondLst>
                                        </p:cTn>
                                        <p:tgtEl>
                                          <p:spTgt spid="12295"/>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1746"/>
                                        </p:tgtEl>
                                        <p:attrNameLst>
                                          <p:attrName>style.visibility</p:attrName>
                                        </p:attrNameLst>
                                      </p:cBhvr>
                                      <p:to>
                                        <p:strVal val="visible"/>
                                      </p:to>
                                    </p:set>
                                    <p:animEffect transition="in" filter="slide(fromBottom)">
                                      <p:cBhvr>
                                        <p:cTn id="25" dur="3000"/>
                                        <p:tgtEl>
                                          <p:spTgt spid="3174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 calcmode="lin" valueType="num">
                                      <p:cBhvr>
                                        <p:cTn id="30" dur="3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1" dur="3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2" dur="30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fade">
                                      <p:cBhvr>
                                        <p:cTn id="37" dur="3000"/>
                                        <p:tgtEl>
                                          <p:spTgt spid="13">
                                            <p:txEl>
                                              <p:pRg st="2" end="2"/>
                                            </p:txEl>
                                          </p:spTgt>
                                        </p:tgtEl>
                                      </p:cBhvr>
                                    </p:animEffect>
                                    <p:anim calcmode="lin" valueType="num">
                                      <p:cBhvr>
                                        <p:cTn id="38" dur="3000" fill="hold"/>
                                        <p:tgtEl>
                                          <p:spTgt spid="13">
                                            <p:txEl>
                                              <p:pRg st="2" end="2"/>
                                            </p:txEl>
                                          </p:spTgt>
                                        </p:tgtEl>
                                        <p:attrNameLst>
                                          <p:attrName>style.rotation</p:attrName>
                                        </p:attrNameLst>
                                      </p:cBhvr>
                                      <p:tavLst>
                                        <p:tav tm="0">
                                          <p:val>
                                            <p:fltVal val="720"/>
                                          </p:val>
                                        </p:tav>
                                        <p:tav tm="100000">
                                          <p:val>
                                            <p:fltVal val="0"/>
                                          </p:val>
                                        </p:tav>
                                      </p:tavLst>
                                    </p:anim>
                                    <p:anim calcmode="lin" valueType="num">
                                      <p:cBhvr>
                                        <p:cTn id="39" dur="30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40" dur="3000" fill="hold"/>
                                        <p:tgtEl>
                                          <p:spTgt spid="1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13">
                                            <p:txEl>
                                              <p:pRg st="4" end="4"/>
                                            </p:txEl>
                                          </p:spTgt>
                                        </p:tgtEl>
                                        <p:attrNameLst>
                                          <p:attrName>style.visibility</p:attrName>
                                        </p:attrNameLst>
                                      </p:cBhvr>
                                      <p:to>
                                        <p:strVal val="visible"/>
                                      </p:to>
                                    </p:set>
                                    <p:animEffect transition="in" filter="fade">
                                      <p:cBhvr>
                                        <p:cTn id="45" dur="3000"/>
                                        <p:tgtEl>
                                          <p:spTgt spid="13">
                                            <p:txEl>
                                              <p:pRg st="4" end="4"/>
                                            </p:txEl>
                                          </p:spTgt>
                                        </p:tgtEl>
                                      </p:cBhvr>
                                    </p:animEffect>
                                    <p:anim calcmode="lin" valueType="num">
                                      <p:cBhvr>
                                        <p:cTn id="46" dur="3000" fill="hold"/>
                                        <p:tgtEl>
                                          <p:spTgt spid="13">
                                            <p:txEl>
                                              <p:pRg st="4" end="4"/>
                                            </p:txEl>
                                          </p:spTgt>
                                        </p:tgtEl>
                                        <p:attrNameLst>
                                          <p:attrName>style.rotation</p:attrName>
                                        </p:attrNameLst>
                                      </p:cBhvr>
                                      <p:tavLst>
                                        <p:tav tm="0">
                                          <p:val>
                                            <p:fltVal val="720"/>
                                          </p:val>
                                        </p:tav>
                                        <p:tav tm="100000">
                                          <p:val>
                                            <p:fltVal val="0"/>
                                          </p:val>
                                        </p:tav>
                                      </p:tavLst>
                                    </p:anim>
                                    <p:anim calcmode="lin" valueType="num">
                                      <p:cBhvr>
                                        <p:cTn id="47" dur="3000" fill="hold"/>
                                        <p:tgtEl>
                                          <p:spTgt spid="13">
                                            <p:txEl>
                                              <p:pRg st="4" end="4"/>
                                            </p:txEl>
                                          </p:spTgt>
                                        </p:tgtEl>
                                        <p:attrNameLst>
                                          <p:attrName>ppt_h</p:attrName>
                                        </p:attrNameLst>
                                      </p:cBhvr>
                                      <p:tavLst>
                                        <p:tav tm="0">
                                          <p:val>
                                            <p:fltVal val="0"/>
                                          </p:val>
                                        </p:tav>
                                        <p:tav tm="100000">
                                          <p:val>
                                            <p:strVal val="#ppt_h"/>
                                          </p:val>
                                        </p:tav>
                                      </p:tavLst>
                                    </p:anim>
                                    <p:anim calcmode="lin" valueType="num">
                                      <p:cBhvr>
                                        <p:cTn id="48" dur="3000" fill="hold"/>
                                        <p:tgtEl>
                                          <p:spTgt spid="1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35" presetClass="entr" presetSubtype="0" fill="hold" nodeType="clickEffect">
                                  <p:stCondLst>
                                    <p:cond delay="0"/>
                                  </p:stCondLst>
                                  <p:childTnLst>
                                    <p:set>
                                      <p:cBhvr>
                                        <p:cTn id="52" dur="1" fill="hold">
                                          <p:stCondLst>
                                            <p:cond delay="0"/>
                                          </p:stCondLst>
                                        </p:cTn>
                                        <p:tgtEl>
                                          <p:spTgt spid="13">
                                            <p:txEl>
                                              <p:pRg st="5" end="5"/>
                                            </p:txEl>
                                          </p:spTgt>
                                        </p:tgtEl>
                                        <p:attrNameLst>
                                          <p:attrName>style.visibility</p:attrName>
                                        </p:attrNameLst>
                                      </p:cBhvr>
                                      <p:to>
                                        <p:strVal val="visible"/>
                                      </p:to>
                                    </p:set>
                                    <p:animEffect transition="in" filter="fade">
                                      <p:cBhvr>
                                        <p:cTn id="53" dur="3000"/>
                                        <p:tgtEl>
                                          <p:spTgt spid="13">
                                            <p:txEl>
                                              <p:pRg st="5" end="5"/>
                                            </p:txEl>
                                          </p:spTgt>
                                        </p:tgtEl>
                                      </p:cBhvr>
                                    </p:animEffect>
                                    <p:anim calcmode="lin" valueType="num">
                                      <p:cBhvr>
                                        <p:cTn id="54" dur="3000" fill="hold"/>
                                        <p:tgtEl>
                                          <p:spTgt spid="13">
                                            <p:txEl>
                                              <p:pRg st="5" end="5"/>
                                            </p:txEl>
                                          </p:spTgt>
                                        </p:tgtEl>
                                        <p:attrNameLst>
                                          <p:attrName>style.rotation</p:attrName>
                                        </p:attrNameLst>
                                      </p:cBhvr>
                                      <p:tavLst>
                                        <p:tav tm="0">
                                          <p:val>
                                            <p:fltVal val="720"/>
                                          </p:val>
                                        </p:tav>
                                        <p:tav tm="100000">
                                          <p:val>
                                            <p:fltVal val="0"/>
                                          </p:val>
                                        </p:tav>
                                      </p:tavLst>
                                    </p:anim>
                                    <p:anim calcmode="lin" valueType="num">
                                      <p:cBhvr>
                                        <p:cTn id="55" dur="3000" fill="hold"/>
                                        <p:tgtEl>
                                          <p:spTgt spid="13">
                                            <p:txEl>
                                              <p:pRg st="5" end="5"/>
                                            </p:txEl>
                                          </p:spTgt>
                                        </p:tgtEl>
                                        <p:attrNameLst>
                                          <p:attrName>ppt_h</p:attrName>
                                        </p:attrNameLst>
                                      </p:cBhvr>
                                      <p:tavLst>
                                        <p:tav tm="0">
                                          <p:val>
                                            <p:fltVal val="0"/>
                                          </p:val>
                                        </p:tav>
                                        <p:tav tm="100000">
                                          <p:val>
                                            <p:strVal val="#ppt_h"/>
                                          </p:val>
                                        </p:tav>
                                      </p:tavLst>
                                    </p:anim>
                                    <p:anim calcmode="lin" valueType="num">
                                      <p:cBhvr>
                                        <p:cTn id="56" dur="3000" fill="hold"/>
                                        <p:tgtEl>
                                          <p:spTgt spid="1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2296"/>
                                        </p:tgtEl>
                                        <p:attrNameLst>
                                          <p:attrName>style.visibility</p:attrName>
                                        </p:attrNameLst>
                                      </p:cBhvr>
                                      <p:to>
                                        <p:strVal val="visible"/>
                                      </p:to>
                                    </p:set>
                                    <p:animEffect transition="in" filter="fade">
                                      <p:cBhvr>
                                        <p:cTn id="61" dur="3000"/>
                                        <p:tgtEl>
                                          <p:spTgt spid="12296"/>
                                        </p:tgtEl>
                                      </p:cBhvr>
                                    </p:animEffect>
                                    <p:anim calcmode="lin" valueType="num">
                                      <p:cBhvr>
                                        <p:cTn id="62" dur="3000" fill="hold"/>
                                        <p:tgtEl>
                                          <p:spTgt spid="12296"/>
                                        </p:tgtEl>
                                        <p:attrNameLst>
                                          <p:attrName>ppt_x</p:attrName>
                                        </p:attrNameLst>
                                      </p:cBhvr>
                                      <p:tavLst>
                                        <p:tav tm="0">
                                          <p:val>
                                            <p:strVal val="#ppt_x"/>
                                          </p:val>
                                        </p:tav>
                                        <p:tav tm="100000">
                                          <p:val>
                                            <p:strVal val="#ppt_x"/>
                                          </p:val>
                                        </p:tav>
                                      </p:tavLst>
                                    </p:anim>
                                    <p:anim calcmode="lin" valueType="num">
                                      <p:cBhvr>
                                        <p:cTn id="63" dur="3000" fill="hold"/>
                                        <p:tgtEl>
                                          <p:spTgt spid="12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8" name="Title 1"/>
          <p:cNvSpPr>
            <a:spLocks noGrp="1"/>
          </p:cNvSpPr>
          <p:nvPr>
            <p:ph type="title"/>
          </p:nvPr>
        </p:nvSpPr>
        <p:spPr/>
        <p:txBody>
          <a:bodyPr/>
          <a:lstStyle/>
          <a:p>
            <a:pPr eaLnBrk="1" fontAlgn="auto" hangingPunct="1">
              <a:spcAft>
                <a:spcPts val="0"/>
              </a:spcAft>
              <a:defRPr/>
            </a:pPr>
            <a:endParaRPr lang="en-US" smtClean="0"/>
          </a:p>
        </p:txBody>
      </p:sp>
      <p:pic>
        <p:nvPicPr>
          <p:cNvPr id="13316" name="Picture 4" descr="2 template final.jpg"/>
          <p:cNvPicPr>
            <a:picLocks noChangeAspect="1"/>
          </p:cNvPicPr>
          <p:nvPr/>
        </p:nvPicPr>
        <p:blipFill>
          <a:blip r:embed="rId8" cstate="print"/>
          <a:srcRect/>
          <a:stretch>
            <a:fillRect/>
          </a:stretch>
        </p:blipFill>
        <p:spPr bwMode="auto">
          <a:xfrm>
            <a:off x="0" y="0"/>
            <a:ext cx="9144000" cy="6832600"/>
          </a:xfrm>
          <a:prstGeom prst="rect">
            <a:avLst/>
          </a:prstGeom>
          <a:noFill/>
          <a:ln w="9525">
            <a:noFill/>
            <a:miter lim="800000"/>
            <a:headEnd/>
            <a:tailEnd/>
          </a:ln>
        </p:spPr>
      </p:pic>
      <p:sp>
        <p:nvSpPr>
          <p:cNvPr id="13317" name="Rectangle 11"/>
          <p:cNvSpPr>
            <a:spLocks noChangeArrowheads="1"/>
          </p:cNvSpPr>
          <p:nvPr/>
        </p:nvSpPr>
        <p:spPr bwMode="auto">
          <a:xfrm rot="10355894" flipV="1">
            <a:off x="3363913" y="2819400"/>
            <a:ext cx="4613275" cy="338138"/>
          </a:xfrm>
          <a:prstGeom prst="rect">
            <a:avLst/>
          </a:prstGeom>
          <a:noFill/>
          <a:ln w="9525">
            <a:noFill/>
            <a:miter lim="800000"/>
            <a:headEnd/>
            <a:tailEnd/>
          </a:ln>
        </p:spPr>
        <p:txBody>
          <a:bodyPr>
            <a:spAutoFit/>
          </a:bodyPr>
          <a:lstStyle/>
          <a:p>
            <a:pPr lvl="1" eaLnBrk="0" hangingPunct="0"/>
            <a:endParaRPr lang="en-US" sz="1600">
              <a:latin typeface="Arial Black" pitchFamily="34" charset="0"/>
              <a:ea typeface="Calibri" pitchFamily="34" charset="0"/>
              <a:cs typeface="Times New Roman" pitchFamily="18" charset="0"/>
            </a:endParaRPr>
          </a:p>
        </p:txBody>
      </p:sp>
      <p:sp>
        <p:nvSpPr>
          <p:cNvPr id="6155" name="TextBox 15"/>
          <p:cNvSpPr txBox="1">
            <a:spLocks noChangeArrowheads="1"/>
          </p:cNvSpPr>
          <p:nvPr/>
        </p:nvSpPr>
        <p:spPr bwMode="auto">
          <a:xfrm>
            <a:off x="381000" y="685800"/>
            <a:ext cx="8382000" cy="838200"/>
          </a:xfrm>
          <a:prstGeom prst="rect">
            <a:avLst/>
          </a:prstGeom>
          <a:noFill/>
          <a:ln w="9525">
            <a:noFill/>
            <a:miter lim="800000"/>
            <a:headEnd/>
            <a:tailEnd/>
          </a:ln>
        </p:spPr>
        <p:txBody>
          <a:bodyPr>
            <a:spAutoFit/>
          </a:bodyPr>
          <a:lstStyle/>
          <a:p>
            <a:pPr indent="457200" algn="ctr" eaLnBrk="0" hangingPunct="0"/>
            <a:r>
              <a:rPr lang="en-US" sz="2400" b="1">
                <a:solidFill>
                  <a:schemeClr val="bg1"/>
                </a:solidFill>
                <a:latin typeface="Arial Black" pitchFamily="34" charset="0"/>
                <a:ea typeface="Calibri" pitchFamily="34" charset="0"/>
                <a:cs typeface="Times New Roman" pitchFamily="18" charset="0"/>
              </a:rPr>
              <a:t>JIKA DISOAL OLEH POLIS SEMASA DIBERHENTIKAN    </a:t>
            </a:r>
          </a:p>
        </p:txBody>
      </p:sp>
      <p:sp>
        <p:nvSpPr>
          <p:cNvPr id="13319" name="TextBox 11"/>
          <p:cNvSpPr txBox="1">
            <a:spLocks noChangeArrowheads="1"/>
          </p:cNvSpPr>
          <p:nvPr/>
        </p:nvSpPr>
        <p:spPr bwMode="auto">
          <a:xfrm rot="-482832">
            <a:off x="3124200" y="3505200"/>
            <a:ext cx="5029200" cy="338138"/>
          </a:xfrm>
          <a:prstGeom prst="rect">
            <a:avLst/>
          </a:prstGeom>
          <a:noFill/>
          <a:ln w="9525">
            <a:noFill/>
            <a:miter lim="800000"/>
            <a:headEnd/>
            <a:tailEnd/>
          </a:ln>
        </p:spPr>
        <p:txBody>
          <a:bodyPr>
            <a:spAutoFit/>
          </a:bodyPr>
          <a:lstStyle/>
          <a:p>
            <a:r>
              <a:rPr lang="en-US" sz="1600">
                <a:latin typeface="Arial Black" pitchFamily="34" charset="0"/>
              </a:rPr>
              <a:t>  </a:t>
            </a:r>
          </a:p>
        </p:txBody>
      </p:sp>
      <p:sp>
        <p:nvSpPr>
          <p:cNvPr id="9" name="TextBox 8"/>
          <p:cNvSpPr txBox="1"/>
          <p:nvPr/>
        </p:nvSpPr>
        <p:spPr>
          <a:xfrm>
            <a:off x="457200" y="4343400"/>
            <a:ext cx="8077200" cy="193833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n-US" sz="2400" b="1" dirty="0">
                <a:latin typeface="Arial" pitchFamily="34" charset="0"/>
                <a:cs typeface="Arial" pitchFamily="34" charset="0"/>
              </a:rPr>
              <a:t>HANYA PERLU BERI NAMA, NO K/P DAN ALAMAT (SEPERTI DALAM K/P)</a:t>
            </a:r>
          </a:p>
          <a:p>
            <a:pPr algn="ctr">
              <a:defRPr/>
            </a:pPr>
            <a:r>
              <a:rPr lang="en-US" b="1" dirty="0">
                <a:latin typeface="Arial" pitchFamily="34" charset="0"/>
                <a:cs typeface="Arial" pitchFamily="34" charset="0"/>
              </a:rPr>
              <a:t>SEKIRANYA DITANYA SOALAN-SOALAN LAIN..</a:t>
            </a:r>
          </a:p>
          <a:p>
            <a:pPr algn="ctr">
              <a:defRPr/>
            </a:pPr>
            <a:r>
              <a:rPr lang="en-US" b="1" dirty="0">
                <a:latin typeface="Arial" pitchFamily="34" charset="0"/>
                <a:cs typeface="Arial" pitchFamily="34" charset="0"/>
              </a:rPr>
              <a:t>ADALAH HAK ANDA UNTUK BERTANYA,</a:t>
            </a:r>
          </a:p>
          <a:p>
            <a:pPr algn="ctr">
              <a:defRPr/>
            </a:pPr>
            <a:endParaRPr lang="en-US" sz="1600" b="1" dirty="0">
              <a:latin typeface="Arial" pitchFamily="34" charset="0"/>
              <a:cs typeface="Arial" pitchFamily="34" charset="0"/>
            </a:endParaRPr>
          </a:p>
          <a:p>
            <a:pPr algn="ctr">
              <a:defRPr/>
            </a:pPr>
            <a:r>
              <a:rPr lang="en-US" sz="1600" b="1" dirty="0">
                <a:latin typeface="Arial" pitchFamily="34" charset="0"/>
                <a:cs typeface="Arial" pitchFamily="34" charset="0"/>
              </a:rPr>
              <a:t> “</a:t>
            </a:r>
            <a:r>
              <a:rPr lang="en-US" sz="2000" b="1" dirty="0">
                <a:latin typeface="Arial" pitchFamily="34" charset="0"/>
                <a:cs typeface="Arial" pitchFamily="34" charset="0"/>
              </a:rPr>
              <a:t>ADAKAH SAYA DITAHAN</a:t>
            </a:r>
            <a:r>
              <a:rPr lang="en-US" sz="1600" b="1" dirty="0">
                <a:latin typeface="Arial" pitchFamily="34" charset="0"/>
                <a:cs typeface="Arial" pitchFamily="34" charset="0"/>
              </a:rPr>
              <a:t>?”</a:t>
            </a:r>
            <a:endParaRPr lang="en-US" sz="2400" b="1" dirty="0">
              <a:latin typeface="Arial" pitchFamily="34" charset="0"/>
              <a:cs typeface="Arial" pitchFamily="34" charset="0"/>
            </a:endParaRPr>
          </a:p>
        </p:txBody>
      </p:sp>
      <p:pic>
        <p:nvPicPr>
          <p:cNvPr id="13321" name="Picture 10" descr="http://4.bp.blogspot.com/-QeznaJI8kNI/T_OvogtEQpI/AAAAAAAAFVI/pZWcmvVF_wU/s400/2012s_most_spine_tingling_photos_so_far_640_06.jpg"/>
          <p:cNvPicPr>
            <a:picLocks noChangeAspect="1" noChangeArrowheads="1"/>
          </p:cNvPicPr>
          <p:nvPr/>
        </p:nvPicPr>
        <p:blipFill>
          <a:blip r:embed="rId9" cstate="print"/>
          <a:srcRect/>
          <a:stretch>
            <a:fillRect/>
          </a:stretch>
        </p:blipFill>
        <p:spPr bwMode="auto">
          <a:xfrm>
            <a:off x="3962400" y="1676400"/>
            <a:ext cx="3806825" cy="2547938"/>
          </a:xfrm>
          <a:prstGeom prst="rect">
            <a:avLst/>
          </a:prstGeom>
          <a:noFill/>
          <a:ln w="9525">
            <a:noFill/>
            <a:miter lim="800000"/>
            <a:headEnd/>
            <a:tailEnd/>
          </a:ln>
        </p:spPr>
      </p:pic>
      <p:sp>
        <p:nvSpPr>
          <p:cNvPr id="13322" name="TextBox 12"/>
          <p:cNvSpPr txBox="1">
            <a:spLocks noChangeArrowheads="1"/>
          </p:cNvSpPr>
          <p:nvPr/>
        </p:nvSpPr>
        <p:spPr bwMode="auto">
          <a:xfrm>
            <a:off x="838200" y="2133600"/>
            <a:ext cx="3252788" cy="1477963"/>
          </a:xfrm>
          <a:prstGeom prst="rect">
            <a:avLst/>
          </a:prstGeom>
          <a:noFill/>
          <a:ln w="9525">
            <a:noFill/>
            <a:miter lim="800000"/>
            <a:headEnd/>
            <a:tailEnd/>
          </a:ln>
        </p:spPr>
        <p:txBody>
          <a:bodyPr>
            <a:spAutoFit/>
          </a:bodyPr>
          <a:lstStyle/>
          <a:p>
            <a:endParaRPr lang="en-US">
              <a:latin typeface="Bernard MT Condensed" pitchFamily="18" charset="0"/>
            </a:endParaRPr>
          </a:p>
          <a:p>
            <a:r>
              <a:rPr lang="en-US" b="1">
                <a:cs typeface="Arial" charset="0"/>
              </a:rPr>
              <a:t>BERTENANG..</a:t>
            </a:r>
          </a:p>
          <a:p>
            <a:r>
              <a:rPr lang="en-US" b="1">
                <a:cs typeface="Arial" charset="0"/>
              </a:rPr>
              <a:t>JANGAN MENGGELABAH.. SAUDARA DAN SAUDARI SEKALIAN…</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155">
                                            <p:txEl>
                                              <p:pRg st="0" end="0"/>
                                            </p:txEl>
                                          </p:spTgt>
                                        </p:tgtEl>
                                        <p:attrNameLst>
                                          <p:attrName>style.visibility</p:attrName>
                                        </p:attrNameLst>
                                      </p:cBhvr>
                                      <p:to>
                                        <p:strVal val="visible"/>
                                      </p:to>
                                    </p:set>
                                    <p:animEffect transition="in" filter="fade">
                                      <p:cBhvr>
                                        <p:cTn id="7" dur="2400" decel="100000"/>
                                        <p:tgtEl>
                                          <p:spTgt spid="6155">
                                            <p:txEl>
                                              <p:pRg st="0" end="0"/>
                                            </p:txEl>
                                          </p:spTgt>
                                        </p:tgtEl>
                                      </p:cBhvr>
                                    </p:animEffect>
                                    <p:anim calcmode="lin" valueType="num">
                                      <p:cBhvr>
                                        <p:cTn id="8" dur="2400" decel="100000" fill="hold"/>
                                        <p:tgtEl>
                                          <p:spTgt spid="6155">
                                            <p:txEl>
                                              <p:pRg st="0" end="0"/>
                                            </p:txEl>
                                          </p:spTgt>
                                        </p:tgtEl>
                                        <p:attrNameLst>
                                          <p:attrName>style.rotation</p:attrName>
                                        </p:attrNameLst>
                                      </p:cBhvr>
                                      <p:tavLst>
                                        <p:tav tm="0">
                                          <p:val>
                                            <p:fltVal val="-90"/>
                                          </p:val>
                                        </p:tav>
                                        <p:tav tm="100000">
                                          <p:val>
                                            <p:fltVal val="0"/>
                                          </p:val>
                                        </p:tav>
                                      </p:tavLst>
                                    </p:anim>
                                    <p:anim calcmode="lin" valueType="num">
                                      <p:cBhvr>
                                        <p:cTn id="9" dur="2400" decel="100000" fill="hold"/>
                                        <p:tgtEl>
                                          <p:spTgt spid="6155">
                                            <p:txEl>
                                              <p:pRg st="0" end="0"/>
                                            </p:txEl>
                                          </p:spTgt>
                                        </p:tgtEl>
                                        <p:attrNameLst>
                                          <p:attrName>ppt_x</p:attrName>
                                        </p:attrNameLst>
                                      </p:cBhvr>
                                      <p:tavLst>
                                        <p:tav tm="0">
                                          <p:val>
                                            <p:strVal val="#ppt_x+0.4"/>
                                          </p:val>
                                        </p:tav>
                                        <p:tav tm="100000">
                                          <p:val>
                                            <p:strVal val="#ppt_x-0.05"/>
                                          </p:val>
                                        </p:tav>
                                      </p:tavLst>
                                    </p:anim>
                                    <p:anim calcmode="lin" valueType="num">
                                      <p:cBhvr>
                                        <p:cTn id="10" dur="2400" decel="100000" fill="hold"/>
                                        <p:tgtEl>
                                          <p:spTgt spid="6155">
                                            <p:txEl>
                                              <p:pRg st="0" end="0"/>
                                            </p:txEl>
                                          </p:spTgt>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6155">
                                            <p:txEl>
                                              <p:pRg st="0" end="0"/>
                                            </p:txEl>
                                          </p:spTgt>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615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3321"/>
                                        </p:tgtEl>
                                        <p:attrNameLst>
                                          <p:attrName>style.visibility</p:attrName>
                                        </p:attrNameLst>
                                      </p:cBhvr>
                                      <p:to>
                                        <p:strVal val="visible"/>
                                      </p:to>
                                    </p:set>
                                    <p:animEffect transition="in" filter="box(out)">
                                      <p:cBhvr>
                                        <p:cTn id="17" dur="3000"/>
                                        <p:tgtEl>
                                          <p:spTgt spid="133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22">
                                            <p:txEl>
                                              <p:pRg st="1" end="1"/>
                                            </p:txEl>
                                          </p:spTgt>
                                        </p:tgtEl>
                                        <p:attrNameLst>
                                          <p:attrName>style.visibility</p:attrName>
                                        </p:attrNameLst>
                                      </p:cBhvr>
                                      <p:to>
                                        <p:strVal val="visible"/>
                                      </p:to>
                                    </p:set>
                                    <p:animEffect transition="in" filter="fade">
                                      <p:cBhvr>
                                        <p:cTn id="22" dur="3000"/>
                                        <p:tgtEl>
                                          <p:spTgt spid="133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3322">
                                            <p:txEl>
                                              <p:pRg st="2" end="2"/>
                                            </p:txEl>
                                          </p:spTgt>
                                        </p:tgtEl>
                                        <p:attrNameLst>
                                          <p:attrName>style.visibility</p:attrName>
                                        </p:attrNameLst>
                                      </p:cBhvr>
                                      <p:to>
                                        <p:strVal val="visible"/>
                                      </p:to>
                                    </p:set>
                                    <p:anim calcmode="lin" valueType="num">
                                      <p:cBhvr>
                                        <p:cTn id="27" dur="3000" fill="hold"/>
                                        <p:tgtEl>
                                          <p:spTgt spid="13322">
                                            <p:txEl>
                                              <p:pRg st="2" end="2"/>
                                            </p:txEl>
                                          </p:spTgt>
                                        </p:tgtEl>
                                        <p:attrNameLst>
                                          <p:attrName>ppt_w</p:attrName>
                                        </p:attrNameLst>
                                      </p:cBhvr>
                                      <p:tavLst>
                                        <p:tav tm="0">
                                          <p:val>
                                            <p:strVal val="#ppt_w*0.70"/>
                                          </p:val>
                                        </p:tav>
                                        <p:tav tm="100000">
                                          <p:val>
                                            <p:strVal val="#ppt_w"/>
                                          </p:val>
                                        </p:tav>
                                      </p:tavLst>
                                    </p:anim>
                                    <p:anim calcmode="lin" valueType="num">
                                      <p:cBhvr>
                                        <p:cTn id="28" dur="3000" fill="hold"/>
                                        <p:tgtEl>
                                          <p:spTgt spid="13322">
                                            <p:txEl>
                                              <p:pRg st="2" end="2"/>
                                            </p:txEl>
                                          </p:spTgt>
                                        </p:tgtEl>
                                        <p:attrNameLst>
                                          <p:attrName>ppt_h</p:attrName>
                                        </p:attrNameLst>
                                      </p:cBhvr>
                                      <p:tavLst>
                                        <p:tav tm="0">
                                          <p:val>
                                            <p:strVal val="#ppt_h"/>
                                          </p:val>
                                        </p:tav>
                                        <p:tav tm="100000">
                                          <p:val>
                                            <p:strVal val="#ppt_h"/>
                                          </p:val>
                                        </p:tav>
                                      </p:tavLst>
                                    </p:anim>
                                    <p:animEffect transition="in" filter="fade">
                                      <p:cBhvr>
                                        <p:cTn id="29" dur="3000"/>
                                        <p:tgtEl>
                                          <p:spTgt spid="1332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1" presetClass="entr" presetSubtype="0"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1155" decel="100000"/>
                                        <p:tgtEl>
                                          <p:spTgt spid="9">
                                            <p:txEl>
                                              <p:pRg st="0" end="0"/>
                                            </p:txEl>
                                          </p:spTgt>
                                        </p:tgtEl>
                                      </p:cBhvr>
                                    </p:animEffect>
                                    <p:animScale>
                                      <p:cBhvr>
                                        <p:cTn id="35" dur="1155" decel="100000"/>
                                        <p:tgtEl>
                                          <p:spTgt spid="9">
                                            <p:txEl>
                                              <p:pRg st="0" end="0"/>
                                            </p:txEl>
                                          </p:spTgt>
                                        </p:tgtEl>
                                      </p:cBhvr>
                                      <p:from x="10000" y="10000"/>
                                      <p:to x="200000" y="450000"/>
                                    </p:animScale>
                                    <p:animScale>
                                      <p:cBhvr>
                                        <p:cTn id="36" dur="1845" accel="100000" fill="hold">
                                          <p:stCondLst>
                                            <p:cond delay="1155"/>
                                          </p:stCondLst>
                                        </p:cTn>
                                        <p:tgtEl>
                                          <p:spTgt spid="9">
                                            <p:txEl>
                                              <p:pRg st="0" end="0"/>
                                            </p:txEl>
                                          </p:spTgt>
                                        </p:tgtEl>
                                      </p:cBhvr>
                                      <p:from x="200000" y="450000"/>
                                      <p:to x="100000" y="100000"/>
                                    </p:animScale>
                                    <p:set>
                                      <p:cBhvr>
                                        <p:cTn id="37" dur="1155" fill="hold"/>
                                        <p:tgtEl>
                                          <p:spTgt spid="9">
                                            <p:txEl>
                                              <p:pRg st="0" end="0"/>
                                            </p:txEl>
                                          </p:spTgt>
                                        </p:tgtEl>
                                        <p:attrNameLst>
                                          <p:attrName>ppt_x</p:attrName>
                                        </p:attrNameLst>
                                      </p:cBhvr>
                                      <p:to>
                                        <p:strVal val="(0.5)"/>
                                      </p:to>
                                    </p:set>
                                    <p:anim from="(0.5)" to="(#ppt_x)" calcmode="lin" valueType="num">
                                      <p:cBhvr>
                                        <p:cTn id="38" dur="1845" accel="100000" fill="hold">
                                          <p:stCondLst>
                                            <p:cond delay="1155"/>
                                          </p:stCondLst>
                                        </p:cTn>
                                        <p:tgtEl>
                                          <p:spTgt spid="9">
                                            <p:txEl>
                                              <p:pRg st="0" end="0"/>
                                            </p:txEl>
                                          </p:spTgt>
                                        </p:tgtEl>
                                        <p:attrNameLst>
                                          <p:attrName>ppt_x</p:attrName>
                                        </p:attrNameLst>
                                      </p:cBhvr>
                                    </p:anim>
                                    <p:set>
                                      <p:cBhvr>
                                        <p:cTn id="39" dur="1155" fill="hold"/>
                                        <p:tgtEl>
                                          <p:spTgt spid="9">
                                            <p:txEl>
                                              <p:pRg st="0" end="0"/>
                                            </p:txEl>
                                          </p:spTgt>
                                        </p:tgtEl>
                                        <p:attrNameLst>
                                          <p:attrName>ppt_y</p:attrName>
                                        </p:attrNameLst>
                                      </p:cBhvr>
                                      <p:to>
                                        <p:strVal val="(#ppt_y+0.4)"/>
                                      </p:to>
                                    </p:set>
                                    <p:anim from="(#ppt_y+0.4)" to="(#ppt_y)" calcmode="lin" valueType="num">
                                      <p:cBhvr>
                                        <p:cTn id="40" dur="1845" accel="100000" fill="hold">
                                          <p:stCondLst>
                                            <p:cond delay="1155"/>
                                          </p:stCondLst>
                                        </p:cTn>
                                        <p:tgtEl>
                                          <p:spTgt spid="9">
                                            <p:txEl>
                                              <p:pRg st="0" end="0"/>
                                            </p:txEl>
                                          </p:spTgt>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Effect transition="in" filter="wipe(down)">
                                      <p:cBhvr>
                                        <p:cTn id="45" dur="3000"/>
                                        <p:tgtEl>
                                          <p:spTgt spid="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dissolve">
                                      <p:cBhvr>
                                        <p:cTn id="50" dur="3000"/>
                                        <p:tgtEl>
                                          <p:spTgt spid="9">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anim calcmode="lin" valueType="num">
                                      <p:cBhvr additive="base">
                                        <p:cTn id="55" dur="3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eaLnBrk="1" hangingPunct="1"/>
            <a:endParaRPr lang="en-US" smtClean="0"/>
          </a:p>
        </p:txBody>
      </p:sp>
      <p:sp>
        <p:nvSpPr>
          <p:cNvPr id="11266" name="Title 1"/>
          <p:cNvSpPr>
            <a:spLocks noGrp="1"/>
          </p:cNvSpPr>
          <p:nvPr>
            <p:ph type="title"/>
          </p:nvPr>
        </p:nvSpPr>
        <p:spPr/>
        <p:txBody>
          <a:bodyPr/>
          <a:lstStyle/>
          <a:p>
            <a:pPr eaLnBrk="1" fontAlgn="auto" hangingPunct="1">
              <a:spcAft>
                <a:spcPts val="0"/>
              </a:spcAft>
              <a:defRPr/>
            </a:pPr>
            <a:endParaRPr lang="en-US" dirty="0" smtClean="0"/>
          </a:p>
        </p:txBody>
      </p:sp>
      <p:pic>
        <p:nvPicPr>
          <p:cNvPr id="14340" name="Picture 4" descr="2 template final.jpg"/>
          <p:cNvPicPr>
            <a:picLocks noChangeAspect="1"/>
          </p:cNvPicPr>
          <p:nvPr/>
        </p:nvPicPr>
        <p:blipFill>
          <a:blip r:embed="rId3" cstate="print"/>
          <a:srcRect/>
          <a:stretch>
            <a:fillRect/>
          </a:stretch>
        </p:blipFill>
        <p:spPr bwMode="auto">
          <a:xfrm>
            <a:off x="0" y="25400"/>
            <a:ext cx="9144000" cy="6832600"/>
          </a:xfrm>
          <a:prstGeom prst="rect">
            <a:avLst/>
          </a:prstGeom>
          <a:noFill/>
          <a:ln w="9525">
            <a:noFill/>
            <a:miter lim="800000"/>
            <a:headEnd/>
            <a:tailEnd/>
          </a:ln>
        </p:spPr>
      </p:pic>
      <p:sp>
        <p:nvSpPr>
          <p:cNvPr id="14341" name="Rectangle 2"/>
          <p:cNvSpPr>
            <a:spLocks noChangeArrowheads="1"/>
          </p:cNvSpPr>
          <p:nvPr/>
        </p:nvSpPr>
        <p:spPr bwMode="auto">
          <a:xfrm>
            <a:off x="533400" y="5105400"/>
            <a:ext cx="6781800" cy="523875"/>
          </a:xfrm>
          <a:prstGeom prst="rect">
            <a:avLst/>
          </a:prstGeom>
          <a:noFill/>
          <a:ln w="9525">
            <a:noFill/>
            <a:miter lim="800000"/>
            <a:headEnd/>
            <a:tailEnd/>
          </a:ln>
        </p:spPr>
        <p:txBody>
          <a:bodyPr anchor="ctr">
            <a:spAutoFit/>
          </a:bodyPr>
          <a:lstStyle/>
          <a:p>
            <a:pPr eaLnBrk="0" hangingPunct="0"/>
            <a:endParaRPr lang="en-US" sz="1000">
              <a:ea typeface="Calibri" pitchFamily="34" charset="0"/>
              <a:cs typeface="Times New Roman" pitchFamily="18" charset="0"/>
            </a:endParaRPr>
          </a:p>
          <a:p>
            <a:pPr eaLnBrk="0" hangingPunct="0"/>
            <a:endParaRPr lang="en-US">
              <a:ea typeface="Calibri" pitchFamily="34" charset="0"/>
              <a:cs typeface="Times New Roman" pitchFamily="18" charset="0"/>
            </a:endParaRPr>
          </a:p>
        </p:txBody>
      </p:sp>
      <p:sp>
        <p:nvSpPr>
          <p:cNvPr id="14342" name="TextBox 10"/>
          <p:cNvSpPr txBox="1">
            <a:spLocks noChangeArrowheads="1"/>
          </p:cNvSpPr>
          <p:nvPr/>
        </p:nvSpPr>
        <p:spPr bwMode="auto">
          <a:xfrm>
            <a:off x="5867400" y="1905000"/>
            <a:ext cx="2667000" cy="369888"/>
          </a:xfrm>
          <a:prstGeom prst="rect">
            <a:avLst/>
          </a:prstGeom>
          <a:noFill/>
          <a:ln w="9525">
            <a:noFill/>
            <a:miter lim="800000"/>
            <a:headEnd/>
            <a:tailEnd/>
          </a:ln>
        </p:spPr>
        <p:txBody>
          <a:bodyPr>
            <a:spAutoFit/>
          </a:bodyPr>
          <a:lstStyle/>
          <a:p>
            <a:endParaRPr lang="en-US"/>
          </a:p>
        </p:txBody>
      </p:sp>
      <p:sp>
        <p:nvSpPr>
          <p:cNvPr id="11" name="TextBox 10"/>
          <p:cNvSpPr txBox="1"/>
          <p:nvPr/>
        </p:nvSpPr>
        <p:spPr>
          <a:xfrm>
            <a:off x="533400" y="685800"/>
            <a:ext cx="7848600" cy="369888"/>
          </a:xfrm>
          <a:prstGeom prst="rect">
            <a:avLst/>
          </a:prstGeom>
          <a:solidFill>
            <a:schemeClr val="bg2">
              <a:lumMod val="90000"/>
            </a:schemeClr>
          </a:solidFill>
        </p:spPr>
        <p:txBody>
          <a:bodyPr>
            <a:spAutoFit/>
          </a:bodyPr>
          <a:lstStyle/>
          <a:p>
            <a:pPr>
              <a:defRPr/>
            </a:pPr>
            <a:endParaRPr lang="en-US" dirty="0"/>
          </a:p>
        </p:txBody>
      </p:sp>
      <p:sp>
        <p:nvSpPr>
          <p:cNvPr id="14344" name="TextBox 15"/>
          <p:cNvSpPr txBox="1">
            <a:spLocks noChangeArrowheads="1"/>
          </p:cNvSpPr>
          <p:nvPr/>
        </p:nvSpPr>
        <p:spPr bwMode="auto">
          <a:xfrm>
            <a:off x="3962400" y="5181600"/>
            <a:ext cx="4648200" cy="646113"/>
          </a:xfrm>
          <a:prstGeom prst="rect">
            <a:avLst/>
          </a:prstGeom>
          <a:noFill/>
          <a:ln w="9525">
            <a:noFill/>
            <a:miter lim="800000"/>
            <a:headEnd/>
            <a:tailEnd/>
          </a:ln>
        </p:spPr>
        <p:txBody>
          <a:bodyPr>
            <a:spAutoFit/>
          </a:bodyPr>
          <a:lstStyle/>
          <a:p>
            <a:endParaRPr lang="en-US"/>
          </a:p>
          <a:p>
            <a:pPr algn="ctr"/>
            <a:endParaRPr lang="en-US"/>
          </a:p>
        </p:txBody>
      </p:sp>
      <p:sp>
        <p:nvSpPr>
          <p:cNvPr id="1434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4346" name="Rectangle 13"/>
          <p:cNvSpPr>
            <a:spLocks noChangeArrowheads="1"/>
          </p:cNvSpPr>
          <p:nvPr/>
        </p:nvSpPr>
        <p:spPr bwMode="auto">
          <a:xfrm>
            <a:off x="0" y="1857375"/>
            <a:ext cx="9144000" cy="0"/>
          </a:xfrm>
          <a:prstGeom prst="rect">
            <a:avLst/>
          </a:prstGeom>
          <a:noFill/>
          <a:ln w="9525">
            <a:noFill/>
            <a:miter lim="800000"/>
            <a:headEnd/>
            <a:tailEnd/>
          </a:ln>
        </p:spPr>
        <p:txBody>
          <a:bodyPr wrap="none" anchor="ctr">
            <a:spAutoFit/>
          </a:bodyPr>
          <a:lstStyle/>
          <a:p>
            <a:pPr eaLnBrk="0" hangingPunct="0"/>
            <a:r>
              <a:rPr lang="en-US" sz="1100">
                <a:ea typeface="Calibri" pitchFamily="34" charset="0"/>
                <a:cs typeface="Times New Roman" pitchFamily="18" charset="0"/>
              </a:rPr>
              <a:t>   </a:t>
            </a:r>
            <a:endParaRPr lang="en-US">
              <a:ea typeface="Calibri" pitchFamily="34" charset="0"/>
              <a:cs typeface="Times New Roman" pitchFamily="18" charset="0"/>
            </a:endParaRPr>
          </a:p>
        </p:txBody>
      </p:sp>
      <p:sp>
        <p:nvSpPr>
          <p:cNvPr id="14347" name="Rectangle 14"/>
          <p:cNvSpPr>
            <a:spLocks noChangeArrowheads="1"/>
          </p:cNvSpPr>
          <p:nvPr/>
        </p:nvSpPr>
        <p:spPr bwMode="auto">
          <a:xfrm>
            <a:off x="0" y="4000500"/>
            <a:ext cx="9144000" cy="0"/>
          </a:xfrm>
          <a:prstGeom prst="rect">
            <a:avLst/>
          </a:prstGeom>
          <a:noFill/>
          <a:ln w="9525">
            <a:noFill/>
            <a:miter lim="800000"/>
            <a:headEnd/>
            <a:tailEnd/>
          </a:ln>
        </p:spPr>
        <p:txBody>
          <a:bodyPr wrap="none" anchor="ctr">
            <a:spAutoFit/>
          </a:bodyPr>
          <a:lstStyle/>
          <a:p>
            <a:pPr eaLnBrk="0" hangingPunct="0"/>
            <a:r>
              <a:rPr lang="en-US" sz="1100">
                <a:ea typeface="Calibri" pitchFamily="34" charset="0"/>
                <a:cs typeface="Times New Roman" pitchFamily="18" charset="0"/>
              </a:rPr>
              <a:t>  </a:t>
            </a:r>
            <a:endParaRPr lang="en-US">
              <a:ea typeface="Calibri" pitchFamily="34" charset="0"/>
              <a:cs typeface="Times New Roman" pitchFamily="18" charset="0"/>
            </a:endParaRPr>
          </a:p>
        </p:txBody>
      </p:sp>
      <p:sp>
        <p:nvSpPr>
          <p:cNvPr id="14348" name="Rectangle 15"/>
          <p:cNvSpPr>
            <a:spLocks noChangeArrowheads="1"/>
          </p:cNvSpPr>
          <p:nvPr/>
        </p:nvSpPr>
        <p:spPr bwMode="auto">
          <a:xfrm>
            <a:off x="0" y="5857875"/>
            <a:ext cx="9144000" cy="0"/>
          </a:xfrm>
          <a:prstGeom prst="rect">
            <a:avLst/>
          </a:prstGeom>
          <a:noFill/>
          <a:ln w="9525">
            <a:noFill/>
            <a:miter lim="800000"/>
            <a:headEnd/>
            <a:tailEnd/>
          </a:ln>
        </p:spPr>
        <p:txBody>
          <a:bodyPr wrap="none" anchor="ctr">
            <a:spAutoFit/>
          </a:bodyPr>
          <a:lstStyle/>
          <a:p>
            <a:pPr eaLnBrk="0" hangingPunct="0"/>
            <a:r>
              <a:rPr lang="en-US" sz="800"/>
              <a:t> </a:t>
            </a:r>
            <a:endParaRPr lang="en-US"/>
          </a:p>
        </p:txBody>
      </p:sp>
      <p:sp>
        <p:nvSpPr>
          <p:cNvPr id="14349" name="TextBox 24"/>
          <p:cNvSpPr txBox="1">
            <a:spLocks noChangeArrowheads="1"/>
          </p:cNvSpPr>
          <p:nvPr/>
        </p:nvSpPr>
        <p:spPr bwMode="auto">
          <a:xfrm>
            <a:off x="1676400" y="5105400"/>
            <a:ext cx="184150" cy="369888"/>
          </a:xfrm>
          <a:prstGeom prst="rect">
            <a:avLst/>
          </a:prstGeom>
          <a:noFill/>
          <a:ln w="9525">
            <a:noFill/>
            <a:miter lim="800000"/>
            <a:headEnd/>
            <a:tailEnd/>
          </a:ln>
        </p:spPr>
        <p:txBody>
          <a:bodyPr wrap="none">
            <a:spAutoFit/>
          </a:bodyPr>
          <a:lstStyle/>
          <a:p>
            <a:endParaRPr lang="en-US"/>
          </a:p>
        </p:txBody>
      </p:sp>
      <p:sp>
        <p:nvSpPr>
          <p:cNvPr id="16" name="TextBox 15"/>
          <p:cNvSpPr txBox="1"/>
          <p:nvPr/>
        </p:nvSpPr>
        <p:spPr>
          <a:xfrm>
            <a:off x="381000" y="1219200"/>
            <a:ext cx="6096000" cy="4770438"/>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endParaRPr lang="en-US" sz="3200" dirty="0">
              <a:latin typeface="Aharoni" pitchFamily="2" charset="-79"/>
              <a:cs typeface="Aharoni" pitchFamily="2" charset="-79"/>
            </a:endParaRPr>
          </a:p>
          <a:p>
            <a:pPr>
              <a:defRPr/>
            </a:pPr>
            <a:r>
              <a:rPr lang="en-US" sz="2000" b="1" dirty="0">
                <a:latin typeface="Arial" pitchFamily="34" charset="0"/>
                <a:cs typeface="Arial" pitchFamily="34" charset="0"/>
              </a:rPr>
              <a:t>ANDA </a:t>
            </a:r>
            <a:r>
              <a:rPr lang="en-US" sz="2000" b="1" u="sng" dirty="0">
                <a:solidFill>
                  <a:srgbClr val="FFFF00"/>
                </a:solidFill>
                <a:latin typeface="Arial" pitchFamily="34" charset="0"/>
                <a:cs typeface="Arial" pitchFamily="34" charset="0"/>
              </a:rPr>
              <a:t>DITAHAN</a:t>
            </a:r>
            <a:r>
              <a:rPr lang="en-US" sz="2000" b="1" dirty="0">
                <a:latin typeface="Arial" pitchFamily="34" charset="0"/>
                <a:cs typeface="Arial" pitchFamily="34" charset="0"/>
              </a:rPr>
              <a:t> SEKIRANYA:-</a:t>
            </a:r>
          </a:p>
          <a:p>
            <a:pPr>
              <a:defRPr/>
            </a:pPr>
            <a:endParaRPr lang="en-US" dirty="0">
              <a:latin typeface="Arial Black" pitchFamily="34" charset="0"/>
              <a:cs typeface="Aharoni" pitchFamily="2" charset="-79"/>
            </a:endParaRPr>
          </a:p>
          <a:p>
            <a:pPr>
              <a:buFontTx/>
              <a:buChar char="-"/>
              <a:defRPr/>
            </a:pPr>
            <a:r>
              <a:rPr lang="en-US" b="1" dirty="0">
                <a:latin typeface="Arial" pitchFamily="34" charset="0"/>
                <a:cs typeface="Arial" pitchFamily="34" charset="0"/>
              </a:rPr>
              <a:t> POLIS KATA, ANDA DITAHAN / DITANGKAP</a:t>
            </a:r>
          </a:p>
          <a:p>
            <a:pPr>
              <a:buFontTx/>
              <a:buChar char="-"/>
              <a:defRPr/>
            </a:pPr>
            <a:r>
              <a:rPr lang="en-US" b="1" dirty="0">
                <a:latin typeface="Arial" pitchFamily="34" charset="0"/>
                <a:cs typeface="Arial" pitchFamily="34" charset="0"/>
              </a:rPr>
              <a:t> POLIS TIDAK MEMBENARKAN ANDA PERGI /    MENINGGALKAN TEMPAT TERSEBUT</a:t>
            </a:r>
          </a:p>
          <a:p>
            <a:pPr>
              <a:buFontTx/>
              <a:buChar char="-"/>
              <a:defRPr/>
            </a:pPr>
            <a:r>
              <a:rPr lang="en-US" b="1" dirty="0">
                <a:latin typeface="Arial" pitchFamily="34" charset="0"/>
                <a:cs typeface="Arial" pitchFamily="34" charset="0"/>
              </a:rPr>
              <a:t> ANDA DIGARI</a:t>
            </a:r>
          </a:p>
          <a:p>
            <a:pPr>
              <a:defRPr/>
            </a:pPr>
            <a:endParaRPr lang="en-US" dirty="0">
              <a:latin typeface="Arial Black" pitchFamily="34" charset="0"/>
              <a:cs typeface="Aharoni" pitchFamily="2" charset="-79"/>
            </a:endParaRPr>
          </a:p>
          <a:p>
            <a:pPr>
              <a:defRPr/>
            </a:pPr>
            <a:r>
              <a:rPr lang="en-US" sz="2000" b="1" dirty="0">
                <a:latin typeface="Arial" pitchFamily="34" charset="0"/>
                <a:cs typeface="Arial" pitchFamily="34" charset="0"/>
              </a:rPr>
              <a:t>JIKA ANDA </a:t>
            </a:r>
            <a:r>
              <a:rPr lang="en-US" sz="2000" b="1" u="sng" dirty="0">
                <a:solidFill>
                  <a:srgbClr val="FFFF00"/>
                </a:solidFill>
                <a:latin typeface="Arial" pitchFamily="34" charset="0"/>
                <a:cs typeface="Arial" pitchFamily="34" charset="0"/>
              </a:rPr>
              <a:t>TIDAK DITAHAN</a:t>
            </a:r>
            <a:r>
              <a:rPr lang="en-US" sz="2000" b="1" dirty="0">
                <a:latin typeface="Arial" pitchFamily="34" charset="0"/>
                <a:cs typeface="Arial" pitchFamily="34" charset="0"/>
              </a:rPr>
              <a:t>, </a:t>
            </a:r>
          </a:p>
          <a:p>
            <a:pPr>
              <a:defRPr/>
            </a:pPr>
            <a:endParaRPr lang="en-US" sz="1600" dirty="0">
              <a:latin typeface="Arial Black" pitchFamily="34" charset="0"/>
              <a:cs typeface="Aharoni" pitchFamily="2" charset="-79"/>
            </a:endParaRPr>
          </a:p>
          <a:p>
            <a:pPr algn="ctr">
              <a:defRPr/>
            </a:pPr>
            <a:r>
              <a:rPr lang="en-US" b="1" dirty="0">
                <a:latin typeface="Arial" pitchFamily="34" charset="0"/>
                <a:cs typeface="Arial" pitchFamily="34" charset="0"/>
              </a:rPr>
              <a:t>ANDA BOLEH MENINGGALKAN TEMPAT TERSEBUT</a:t>
            </a:r>
          </a:p>
          <a:p>
            <a:pPr algn="ctr">
              <a:defRPr/>
            </a:pPr>
            <a:r>
              <a:rPr lang="en-US" b="1" dirty="0">
                <a:latin typeface="Arial" pitchFamily="34" charset="0"/>
                <a:cs typeface="Arial" pitchFamily="34" charset="0"/>
              </a:rPr>
              <a:t>ATAU ENGGAN MEMATUHI ARAHAN BELIAU UNTUK </a:t>
            </a:r>
          </a:p>
          <a:p>
            <a:pPr algn="ctr">
              <a:defRPr/>
            </a:pPr>
            <a:r>
              <a:rPr lang="en-US" b="1" dirty="0">
                <a:latin typeface="Arial" pitchFamily="34" charset="0"/>
                <a:cs typeface="Arial" pitchFamily="34" charset="0"/>
              </a:rPr>
              <a:t>KE BALAI POLIS ATAU TEMPAT LAIN YANG </a:t>
            </a:r>
          </a:p>
          <a:p>
            <a:pPr algn="ctr">
              <a:defRPr/>
            </a:pPr>
            <a:r>
              <a:rPr lang="en-US" b="1" dirty="0">
                <a:latin typeface="Arial" pitchFamily="34" charset="0"/>
                <a:cs typeface="Arial" pitchFamily="34" charset="0"/>
              </a:rPr>
              <a:t>DIARAHKANNYA.  </a:t>
            </a:r>
          </a:p>
          <a:p>
            <a:pPr>
              <a:defRPr/>
            </a:pPr>
            <a:endParaRPr lang="en-US" dirty="0">
              <a:latin typeface="Aharoni" pitchFamily="2" charset="-79"/>
              <a:cs typeface="Aharoni" pitchFamily="2" charset="-79"/>
            </a:endParaRPr>
          </a:p>
          <a:p>
            <a:pPr>
              <a:defRPr/>
            </a:pPr>
            <a:r>
              <a:rPr lang="en-US" dirty="0">
                <a:latin typeface="Aharoni" pitchFamily="2" charset="-79"/>
                <a:cs typeface="Aharoni" pitchFamily="2" charset="-79"/>
              </a:rPr>
              <a:t> </a:t>
            </a:r>
          </a:p>
        </p:txBody>
      </p:sp>
      <p:sp>
        <p:nvSpPr>
          <p:cNvPr id="14351" name="AutoShape 17" descr="data:image/jpeg;base64,/9j/4AAQSkZJRgABAQAAAQABAAD/2wCEAAkGBhQSERUUExQVFRUVFRQYFRcVFBQUFxYXFRQXFRcXFBQXHCYeFxolHRQUHy8gJCcpLCwsFR4xNTAqNSYrLCkBCQoKDgwOGg8PGikcHyQpKSwsKSwsLCwsLCwsLCwsLCksLCwsLCwsLCwpLCksLCwsLCwsLCwsLCwsLCksLCwpLP/AABEIALsBDQMBIgACEQEDEQH/xAAcAAACAgMBAQAAAAAAAAAAAAAEBQMGAQIHAAj/xAA7EAABAwMCAwUGBAYCAgMAAAABAAIRAwQhBTESQVEGImFxgRMykaGx8BRCwdEHI1JicuGC8ZKyFTOi/8QAGQEAAgMBAAAAAAAAAAAAAAAAAQIAAwQF/8QAJBEAAwACAwEAAgIDAQAAAAAAAAECAxESITFBBBNCcSJhkRT/2gAMAwEAAhEDEQA/AOjbKQZXivNC5bRvQr1nQaddsOGeR5j1VS1DTnUWOY4UwzYOcuigSgdQsG1GlrgCDyIlPjyuP6FvEr/s5ZplenQMiu3M8Qa2fgjbzVGOaCTWcORDYz8E7uuzjaZw0cP0WanC0AQOEGCOniupDnJ2ns51qoemitXd8CAQys6NiTstDeP4gW0D3oyXHfxVrGmiJbzXm24GI2VvCROTKq68uHuqMaxjHNExvIWdIquqCK9Yt4dgMJ5Uth7XjiDEE+CX3PZmmCKjnEsJzG4QcIKpvoV6m7IqUSYB4X8/Ij75ojT7ccQLiST/AFZ+CcWraYlrGONMiHEjHmta1jwOAnB909R+6sx6XQtEtK1L94RtPTQAhaY4VM+5MbosUGe8cXA54bjHioa9vLJaY6FKtd0x1WHsJD25HitbPtI/gPGzvsxwgb+Kz5Jre/hdDnX+wetXc4FhAaRzPNVfVKIk5kp7c033BNR3cjYbSk162JBCLnrsOzXQb4td5FdQ0O7D2jOVyLS3Q8q76HcFpkHC52eezoYK60dHovRtN2En7PVvxL/Z0yC4CXdGjqSmWo9rKVrV/C2dM3t8QZpsIin1dXqe7SaJGN8jrKriGyzJkUgWuXbbZvHV7g/uxPoueap/EwPJbRpl2dwCVbO0fZGmG/i9bu/bVSP5dtR7lIGPcpt9+pGZcYwcrnOoauX4o0m0aY2a0ZjxKs4JFH7Kob6Fr4qVCHtLHHaVY1y51V4dMkFXvs3fuq0QXbjCS5+lTGpWpWVqUgDWVhZK1RIeWCvFYQIelYXlhQh0cV1u2oldCuixVQZt0MA6FiMoalXRHECkGRHXoAyFWdU0QB0iY5tnCtDyhLhkp4qoe5egVCtaoqlzrrWtaGtIIdDicIijdh3qiNd7OtqtxgjIPiOqU0KLmQ1+CNj+xXT/AB801Om+zm58Lh7XgwDBKjq0QDkS07haAnbdbNkjJ22WozGHA0QWUxLKg7s8j0Q9O2cWeyq4cc0zPMckfbQ5ppuO/u+B8EN7EGXPfD2bT4c1U+h12AUXFxLTILcHzCl4cwor6oCRXZ+buvA6jYrVtUkfRXJ7WxGtBUjZK73T/wAzcO+qOecLdvuqbAV97+NpGzhuP2Vbu6JMq1a5Sa1vHPC4bdT4JKym5+8NB36qm2kXT2V21bDyjDd1HODWbN97o3/I9fBdO7K/wmp3FBterVPA8EinRw4wSIfVJmcbACOpVzr6PYWNk4uotZTLCC14HEeIbEHmslP6Xp6Wji+kaxcVB+Fs3+ya4/zqw7rjO5LhkDyz5bq5N7aWelUPwmms9rcH/wC2s4S01ObnuwajpmGiAOo2PPLjXqNKoW0G8NHkNyfMpdZXpqXDOEQC8YHmhp+jLtpF0o6PXu6hrXD3Pe6Jc45gbDo0f2gACThT3/ZB7GzT2Vxs6Ia0IotkLNyN/FHFdX097SCczj1Vw7PWfs6DQdzkqx6h2cZV5QZn1Q1bT3s3bgdEXW1oy5YaewdaOWxWhSlJgrC8VhQh5alZJWCoQwsLywoQtbakIhlxlLWXGFhtdKbh9xqajdTul9rcBzfJTNZP1SaCmNOMQtA1BtEbImnWRCbVKMoG4sA4EH0TKkC4gNBJP38Er7RdrbKwkV6ntawj+RRhzx/nkBg594jwlPMOvBatT6Kbiwc047w6RkfDdL7rXKVEEVDEdYH/ALEIQ9p9X1bu6fQFrbmRxtgNO4k3L2idtqTZHNV7Vf4eULaTeagKlf8ANTtx7V7XRPfq1CfmGrcslytNmCsc1XSGzO3FqSZqAdMtn6whdY7U0CQ4PMOEOMCB88lVW6tLVvuUqjvF9VwPwbhB1n0NhSc2cHheXg/8Xfois1A/SkdItKlFreAVmPZVbPEHDBjCW2+t0oLXVGyMefkqnp+gWoaHPr1Wz+UNdjzgLOq6WKQbUpvNSk/mfeYRiHDeE6zNMR49l1Gs0QJNRp+ZQV52tbn2bZ8TgD0VMapW1Ai8rYqxpDN966o7ieZPyHkFMKhSd2qMbuULW7UR7oVZYdC7N9t61iHcPC6mclj5ierY2P1VK7a9u6148mo8neBs1o/tby+qr13rj6m5wl7nSopCT0SXGNyThdA7G6GGuDnZcqjoVtDg4roekv4CPFU5a+I1YZ+l1o1+SKo1JSF91jCKsdQxn1WU1jyAt4kQhrasHZCIBRALL/SAcjBSO4tywwVcyQUv1Cxa4IlF40/CrLUqa5oFjoPooSVDK1owVheWFAHlrK8SsSoQa0avJEuzlKGVUZbVeqjRrDbe64XeCcUqwxG2EiIkKajcFuDslaCPRWEoHWNepWwl7wOcfv8AtuUk17tIKDJBHFE/4g7E9T0HNc7/AJl3ULnOgSSS4yB4nqUZjfbBWTXSLbc/xAvb1/4TT2Op+0JBcyPbPGxJftQYJ3BnbvAmEXb9mtP0scd64Xt5v+HYeKmxxzNUu945kl++4ZKSt7RC2peys5pAj+ZV2q1D/l+UdIgjw2UWkdnnVTL5a05I2cZMyf6ZPqcq/lpdFaxtvsO1z+Id5dn2bXGmwiG0beRjHvPHed05N8Eqt+yty8Yphg8Tt6DAV70jRqVORTa0f1OA3PRvXzT6nTxjb5DzKqdmmcejkt72IueA8IDj02+CqJFShWAqsdTc07ObEx06+i+inx5+WAgdR0ilXYWVabXtPJ2f+ijGVr1CZMKrw4HfdoC4mAAPBAt1LK6V2i/hAxwLrRxY7+ioS5p8n+831lcx1TSatu8srMLHeIwfFp2cPELXFzXhjvHUehbdVCGrakTgIILI8E+isy9xO60WV5Eh5b0aclaQjG1dsckGFD7TWDCtOnVeIRzaqjptXknNK5LSHDksto2Qy5UMt8VE2oWmfkvaXdtqMlu/MKYUJKoNS7GOk32cfBN23UlVmhaw+RIjomFvciYccqE0P6NRYuHApWLst5SFLT1JpwZHmP1RBog1K2Dm+I2SIqz16YiQq9eMhxQRmzR/JA5WFkrUlEynitVlYUIZa5StekWm601+D3XdOvknDSrKlr00Kt+BtC64T4Fb3d8GtJxPiYHmT0G6EY6FXe0V6SOBv5jw+Y6epgehSqdsNVpbAarn3lfgZJaDM/Ivd0J5A7AeanuqrWDgp5A5jPEf7eo+vyW73C3peyae84TWd4Ee56iJ8IHMo/s1poMVXjfLQeQ6+Z+idvQsTsl0ns/wgVaolwjhZ0J2Hn9FY6QAaZMAZeR+Y/0tPQbT+u0FM8Y454WCQzx6uH0H+1lp43cOzGQT9Q3xPMqlts2ylI0trsBvE4cLcBrfoI6plQLiAX4nZg5f5dSkVg41agecMEimPIZd+nxTsOlzD1Py3P8A6pdBbCWkSekx5n7+iJbbzPhuUFaVJE/5O/8AI935fVE06stxzn4BQQxwApVrGg0rlnBVpsqNzhwyJ5tcMtPiE9fRwPHl4fcLQN+GygemcN7Z/wAM30P5ls19Sn+ZnvPZ44Eub8xzndVihoMtkvHplfSVSiFV9e7DUbiXD+XVP52Dc8i9mz+WcHxWvHm11RkyYN9z/wAOIv0Yg+98lMy0ptEESeqedoezVxauiq2WzAqNksPQE7sORg78pgpN7Jak0+0Y2mumD1OFo7oQNQmUydRUD6SDIE2NXAd03Vj4ZaCOaqdmYdHVWaxrTSjm1UWtGnGxvp7uBzCDE7pw3VXtdnIVeL+409ITe3PGFQ0apZYbV3tKfE0weaHuWRuh9HueAODjAlHV3sIJDh5JC1AlHVS3DpIHPmEfb3odsQfA4SiuATLcrWg2cbKBLFTr8PWOnL0Wbmz9oD1Si3NRvOR45Ti1uZ8OvRQWkmhHUplpgqNWK9sRUbjdV6owgwdwoYLjizVYXliUSspBZ05JvpGvx3Kh8nfv+6Wlu6H4MldCpVLsrmnJen18SMjw+fyQVb2bWPqFgc/Ba4mQ1oyA0ciTA9SkGn606lh3eb05jyWLrVCQ1v5ZLvPk2fLKz/rclzpUS2NA163fy0d+oeucD1z8CrWc9zYES+OTeTR0n90q0m34aY6vPEfICY+A+aOpucZDfeOXHkJ6+Cos3Yp+htMueQBgxjoxu0kLa5q8LSymOW/nzJ6komzoQOFs595x5x97LS6tuBoA5kSesKsuDtKHDwt5AI26uPdjnj/8lJhd8J8gpBeYpmdjn4Qh6Ixta3MBw6cA6cgjKdeA3O26QtryXf5AowXQj1/f90RSw+2k+gj9f0WoMiOnET8TH6pb+OlzfCVtRvYLh/dHxdP0KgUGPG5JzPwEwt6ZxB6H4/cJf+K77524h9JCKbV733zUTLKnoH1eyBlpAc144XBwBBHQg74XLdc7C1KbnOod9knuT32jeBPvgT545nK7DcU5b9Emr0cny+P+91ZNuH0UXjVrTOG1GIaoxdL7S9ivazUpwKg3HKoIwf7XePPn1HPa9AtJa4EOBggiCD0IW2LVro5943jfYreIMpvZVY9Ql1VqmsH8lKRIemWumO4OYIW9Cs5kOHkUrsrjh392c+CdspBzDwkELM0bJexlb12ub5qY0ARmPildpSwMwm1qM4yVWy+RJfuq0DxU8t5g5+aCodsuF44hg4IVn1K1lhlpHVc21gt4y1pmNynlKhbbnw6LZdo6Lznuk+Kf0KrYBkHxC5Dpd1nhO6tmmanwxySVGiK9nQ6RBGDlBalYcQnYpfb6kHc4RNbVu73vRKFrfTE72wYK1WHXrXuMb81lQw3PGtFUNP4oZzPRMTR8z5KB9LcfVdMygNSmdlBUBgeGEzNNAXbY2QaGQ80jU+Om1n52Y8xsCrVZ0e7wgbmSeZK5rp1z7Oq1x2kT5H7+S6TpNxxZWLNPE34L3OiwU+FrQOSXarmHcpwifaSor1wLSP8AtZTYivV7nveYhYt7mQWnlsg9TokOkGfvmh7W7l3Q9FckV0P6Vzj4ffyRVO7x5wkFK43CJZdbI6FbHhve6Y3Bn9CpnXkse7nAdHlB/RIWXmc7FZoXvDj7jkhoKY4OpAFrpw4x8pn4Ao221CTPQ4z0VE1C/NMFpnh3aRJjnBT21vw4NjaB/r9EHP0sVfC72lzO5WLi3kyN/illrdY8f9JrTuJHny58v2UBoX1qZGAeEzjy/pP1Hw6Kods+zQrA1KcGqwcscYH5T1PT4K83VsXNk45Hw6FJq1Z7SQ2mX4MhsSDIyQd5nlKibl7QtSrXFnEqgULHQZVu7W6axwNekC0g/wA6mQRBJjiAOQZ3HjPWakVvmla2jmXDx1pjm3PE0+iOsHHYbFKdLuIkJzp8fAqqlo0Q9h7aRx0TmwMDuyUtrvBZjko2amcMbifePh4KlrZqlpDC/p1LiWh0NHvR9J6quar2ODAXNkK00NQbAawQJTC4e2rTc0bwlVcQuFRyg6LVaA8EyMphYahODh3MFXW4tmNZEcsql6lQDKnENuasVcimp4jSjqMblev9fkQDlKy2RhaMtCXBHihXb8HfZ15l0/mT2Uv0+mGMAHqUdKqb7KLWhMaZGy1fSO62bcTsMbFb8UiDsuoYwJxjCBrZdBR9zjI5IS6zEHy9UjHQCacknCuXZq7/AJTR0x8FWjQiI5j5o7QbzhfwnZ3yKqyzuS7DWqLjUu4Xm153UBErZlDxgLntHRQJcW4JSq9sM9PFWMW480Nd0QUU9D+lVr1HsO8/fVR1NVLSBuSpNVqniDGiScBLbvR3DvOkn1+UK9aKa38Gb9YLcmCPOF6lrjTnIHjCqtxRc1w3JJiMnJ2AVp0zsRVqNDqp4JzwDJ/5H9B8UWkl2LPKnpGbnUWuEbrOgapwVWsJwZ4ecGJjywT6KPU+x/ADw8XoSkGm6a72+5mnDhvIM4/X4KJJolcpa6Ot2l1JwJTqhdQqZoeql0NiI94+Ph1T0VxG/NUNaNUvZYa122Muwd8pO66AdxDkcwZkZn5A/LogrrWcQI+ASt98RENzzOAj6RrQ97S6W2vTewFri5rmyI4oI+fkuJVKZBIIggkEdCDBHxC+gtKph1vSMCfZU58+ALnX8T9Ga0trsABJ4KkYnHdcfHETzkdFZgri+L+mX8mOS5L4Ua2MFOLOoduqS0akIy3uSTstVTsxxWvR22sWYOxUjGtOxQrC5wiJWG2D+oHqqv1sv/bK+htV5aMLShrj2GQVJb6MHe+8nyRTOz9Px+Kb9La7F/8ASl4AXGvl2Sllatx7CfLKtDdBo/0z5oujaMb7rQPRUbS8I8rZUtP0esfywPFGVWFkBwghWclR1GA7gHzQdbF5sS29ckQMkpywQAFhlFo2ACzKQFXyEHCRtufvKyy5jf8A0jK1gQJHL5qD2QMCIzC6S2jP0wWpU58j1+iiYziPp6Sia1L8ozlTewgeCKI2BViZAOFG1hY7iHUEIqswQoK57s9FGBFs066a9od1+qMfLtlStF1bgqBpPdcceDv9q82VTC5+SOLOniyckZZRjmoL58NJ5QjuOUt1YAiDho3VJcV7TrZ1S49pGADwjz5n5p/U0AuHEcnx/Qclp2bqscOMDBJjyBgehifVXO0c1wgifD9kzb2POl2zn9no7G1+IgFzR3fAnBPny9VabWrwx49f1S3WrT2FzP5agx0kZj4En0U1OpGR8EfQ7S8GtzZtqNPWOX31VF1Oy9lW2hrsHwPL9firQNQgz/0g9WLarYO/3CK6FFWlshx9CnbqZcI5+g+ZVf0qqW1OB24GD/UJ388/P4Wal1UoECqvZEcz8Wn6Sgrl0DmYHOE4q1JJ4Wl3k0n6Jfcgy0EYdtloPL8vvRneIQ2GkWrRKhYxg/Kabcf0kNHyVO/iLfcVBw/ub8qg/ROTeFrAB0j4YVJ7VXHEAyZzJ9M5Rxz/AJoTNSWNlSZJOU1tCAgzShb0nwuicksFKtCkNdK6VzheqXHRHYo7o34amFtel+wwq/p9mXukqz27AwQEyFZKwraVFTct5XOtf5M0Lw2lakrErBSBMkrWVglYlEBK1+YgeaEu7Vpy3BBk9FhtXlOVsao6Ygrp6MyMU7MAeO/oo6jYB8RutHVDjc9VqbnuoBIK0QhXAEQpq57u3ryQVJzjJjZQZAl5QAHqrJ2f1kPAYT3gOfMdVXLqsSwiEPxGm9rm8hI8CqbnktMti+L2jqdKoIwlOrWxrTTaTH5j4dB4nKj0PVhWpNcDuO8OYI3CbaMG8Rnr/r781hpOTpQ1QNa1OGoRAaMCByAEBO7W7LTn7CXa4Gtc17dhh8bQefof1WRVluN1ND7HWq0W3NEtmHtyw8w4ZHoqzp94TLXCHNMOHQj9EbQ1DhMHCXatR7wrUxLgO8B+Zvj47wmQoTWgz9EE9pgx6dVLSuONoI2I9fX9lpxRP36qEFL6vDUB8Y+P+4+CtNo7ipyOgVS1IT5/ROtC1DipO6wf/ID7+KleBn3Rdqds1rQIB23yfilmsW4cBgCHCOfPPyJ+KOpXshCarV7pPhOf1VbsTj9KpcakOF+di4fBxCo9/ecb3HqTHlyRVzXc8uzAJJ85M+iH/DBbsWPj2zHny8+kAwStmMRPB0Ubmc1cZjcwAp7OnxFCROE60+iAJKKAxnat4UX7XEpY2tlT1KqcUMt3oiULbDCIlY80aey2H8MyvErEryzlh4rVZlYUIDuoGQSoXiBzwnD6IkD7yoKlJuZXTMgtOWyoBJCc29qNjzQl4BSgYUGAKb8cJP8ApCF/C5wOTyHVeuqrdx1z4LW4pNOxknPF0SMdIEqRPeP/ABGfio6tUZ6kR4ALVwAw3A5u5lR8PRDQdhWi3hoPn8p94fr5hXfTq4c2QZyYIPLkueuaUVpmpmg4Ge6feHh1A6hV5MfLwuw5eD7OhXdWWwdoS2yuiw8B/wCJPMfuF78QHgGd4IIUF3TJEg5GQsyRubGL6g5/fgp6GwI+H6pJR1USATB6H9OoRbLjnKjRE9mLukaZL2glpPfA3Hi0fUf9GJl217RBnoR9/cKDUdX4QR5/9qs0q5Di5pIk5HI+Y6p5h0V3kUD2/mCfv/SX6dq5o1ZiWk94dfH9FGbl7t4UfsVasW+mUV+Qv4l/sO0VEt3PmMz5jkVDqfaanwkAmoYwOHhE/wB08vJUoUlI1IvxVv0D/JbWtGBShRVWSp3tlZa2AtZlAnt4UM4SjKtOVFwwgE2tqMZRgqoNoJRNGlChAyi5ENMlQUwpKeCmFD21FMHIVpUrHKNJrTB52TSvStGuW0rn3PF6NCe0ZKwsFeSBJ/xHeJ8vJaveHgys1PeHktb1sNwumZDD6bg0FsYS7V5e0gZ4B3j1W1as4tAkwXD6qC+HDVAGAQJHVKyxIEltSmMcIA7xP6IRp4sNHd5ePmi9Rpj2oZHdiY5I+1ogNGFEvpGxKLInfZerUABKZ1ykutVCBg77osiA611GBkoZ1xB6noFFWMDCLtaIA2SjDjSNWLGcL8iZbHIcwnH/AMpTcJB9Dj6qpOcVo+oY3SPGmWxmqehpqt41x+qitbuoMNJA8c/VB2jQTlOKLQmmEkJWSm9gWpPdEk+aCoXSa6oP5ZVSa4pta8E236WmhchTipKrlvUPVHU6h6qAHIhZkJa2qeqwah6o7IM/bgL3GClbDJRbBhQhM+mowAPFRVnmFigoQnDpU1MFepDCnYgQ2YtisLPJMAIpEohuELS2RNMogJWrMqInK3as/wCRPWyzG/husLywsZaf/9k="/>
          <p:cNvSpPr>
            <a:spLocks noChangeAspect="1" noChangeArrowheads="1"/>
          </p:cNvSpPr>
          <p:nvPr/>
        </p:nvSpPr>
        <p:spPr bwMode="auto">
          <a:xfrm>
            <a:off x="155575" y="-852488"/>
            <a:ext cx="2562225" cy="1781176"/>
          </a:xfrm>
          <a:prstGeom prst="rect">
            <a:avLst/>
          </a:prstGeom>
          <a:noFill/>
          <a:ln w="9525">
            <a:noFill/>
            <a:miter lim="800000"/>
            <a:headEnd/>
            <a:tailEnd/>
          </a:ln>
        </p:spPr>
        <p:txBody>
          <a:bodyPr/>
          <a:lstStyle/>
          <a:p>
            <a:endParaRPr lang="en-US"/>
          </a:p>
        </p:txBody>
      </p:sp>
      <p:pic>
        <p:nvPicPr>
          <p:cNvPr id="14355" name="Picture 19" descr="http://farm3.staticflickr.com/2495/4114814474_907f296aaf_z.jpg?zz=1"/>
          <p:cNvPicPr>
            <a:picLocks noChangeAspect="1" noChangeArrowheads="1"/>
          </p:cNvPicPr>
          <p:nvPr/>
        </p:nvPicPr>
        <p:blipFill>
          <a:blip r:embed="rId4" cstate="print"/>
          <a:srcRect/>
          <a:stretch>
            <a:fillRect/>
          </a:stretch>
        </p:blipFill>
        <p:spPr bwMode="auto">
          <a:xfrm>
            <a:off x="5867400" y="914400"/>
            <a:ext cx="2743200" cy="2790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57" name="Picture 21" descr="https://encrypted-tbn2.gstatic.com/images?q=tbn:ANd9GcT6Y4AndQ5Vtji7ugdC3HFh3tTAJKhxDVgtv7uBsZx2boSGLh95zA"/>
          <p:cNvPicPr>
            <a:picLocks noChangeAspect="1" noChangeArrowheads="1"/>
          </p:cNvPicPr>
          <p:nvPr/>
        </p:nvPicPr>
        <p:blipFill>
          <a:blip r:embed="rId5" cstate="print"/>
          <a:srcRect/>
          <a:stretch>
            <a:fillRect/>
          </a:stretch>
        </p:blipFill>
        <p:spPr bwMode="auto">
          <a:xfrm>
            <a:off x="6629400" y="3886200"/>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advTm="10000">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 calcmode="lin" valueType="num">
                                      <p:cBhvr>
                                        <p:cTn id="7" dur="3000" fill="hold"/>
                                        <p:tgtEl>
                                          <p:spTgt spid="16">
                                            <p:txEl>
                                              <p:pRg st="1" end="1"/>
                                            </p:txEl>
                                          </p:spTgt>
                                        </p:tgtEl>
                                        <p:attrNameLst>
                                          <p:attrName>ppt_w</p:attrName>
                                        </p:attrNameLst>
                                      </p:cBhvr>
                                      <p:tavLst>
                                        <p:tav tm="0">
                                          <p:val>
                                            <p:strVal val="#ppt_w*0.70"/>
                                          </p:val>
                                        </p:tav>
                                        <p:tav tm="100000">
                                          <p:val>
                                            <p:strVal val="#ppt_w"/>
                                          </p:val>
                                        </p:tav>
                                      </p:tavLst>
                                    </p:anim>
                                    <p:anim calcmode="lin" valueType="num">
                                      <p:cBhvr>
                                        <p:cTn id="8" dur="3000" fill="hold"/>
                                        <p:tgtEl>
                                          <p:spTgt spid="16">
                                            <p:txEl>
                                              <p:pRg st="1" end="1"/>
                                            </p:txEl>
                                          </p:spTgt>
                                        </p:tgtEl>
                                        <p:attrNameLst>
                                          <p:attrName>ppt_h</p:attrName>
                                        </p:attrNameLst>
                                      </p:cBhvr>
                                      <p:tavLst>
                                        <p:tav tm="0">
                                          <p:val>
                                            <p:strVal val="#ppt_h"/>
                                          </p:val>
                                        </p:tav>
                                        <p:tav tm="100000">
                                          <p:val>
                                            <p:strVal val="#ppt_h"/>
                                          </p:val>
                                        </p:tav>
                                      </p:tavLst>
                                    </p:anim>
                                    <p:animEffect transition="in" filter="fade">
                                      <p:cBhvr>
                                        <p:cTn id="9" dur="3000"/>
                                        <p:tgtEl>
                                          <p:spTgt spid="1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3" end="3"/>
                                            </p:txEl>
                                          </p:spTgt>
                                        </p:tgtEl>
                                        <p:attrNameLst>
                                          <p:attrName>style.visibility</p:attrName>
                                        </p:attrNameLst>
                                      </p:cBhvr>
                                      <p:to>
                                        <p:strVal val="visible"/>
                                      </p:to>
                                    </p:set>
                                    <p:animEffect transition="in" filter="fade">
                                      <p:cBhvr>
                                        <p:cTn id="14" dur="3000"/>
                                        <p:tgtEl>
                                          <p:spTgt spid="16">
                                            <p:txEl>
                                              <p:pRg st="3" end="3"/>
                                            </p:txEl>
                                          </p:spTgt>
                                        </p:tgtEl>
                                      </p:cBhvr>
                                    </p:animEffect>
                                    <p:anim calcmode="lin" valueType="num">
                                      <p:cBhvr>
                                        <p:cTn id="15" dur="3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6" dur="3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3000"/>
                                        <p:tgtEl>
                                          <p:spTgt spid="16">
                                            <p:txEl>
                                              <p:pRg st="4" end="4"/>
                                            </p:txEl>
                                          </p:spTgt>
                                        </p:tgtEl>
                                      </p:cBhvr>
                                    </p:animEffect>
                                    <p:anim calcmode="lin" valueType="num">
                                      <p:cBhvr>
                                        <p:cTn id="22" dur="3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3" dur="3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5" end="5"/>
                                            </p:txEl>
                                          </p:spTgt>
                                        </p:tgtEl>
                                        <p:attrNameLst>
                                          <p:attrName>style.visibility</p:attrName>
                                        </p:attrNameLst>
                                      </p:cBhvr>
                                      <p:to>
                                        <p:strVal val="visible"/>
                                      </p:to>
                                    </p:set>
                                    <p:animEffect transition="in" filter="fade">
                                      <p:cBhvr>
                                        <p:cTn id="28" dur="3000"/>
                                        <p:tgtEl>
                                          <p:spTgt spid="16">
                                            <p:txEl>
                                              <p:pRg st="5" end="5"/>
                                            </p:txEl>
                                          </p:spTgt>
                                        </p:tgtEl>
                                      </p:cBhvr>
                                    </p:animEffect>
                                    <p:anim calcmode="lin" valueType="num">
                                      <p:cBhvr>
                                        <p:cTn id="29" dur="3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0" dur="3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14355"/>
                                        </p:tgtEl>
                                        <p:attrNameLst>
                                          <p:attrName>style.visibility</p:attrName>
                                        </p:attrNameLst>
                                      </p:cBhvr>
                                      <p:to>
                                        <p:strVal val="visible"/>
                                      </p:to>
                                    </p:set>
                                    <p:animEffect transition="in" filter="wedge">
                                      <p:cBhvr>
                                        <p:cTn id="35" dur="3000"/>
                                        <p:tgtEl>
                                          <p:spTgt spid="14355"/>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16">
                                            <p:txEl>
                                              <p:pRg st="7" end="7"/>
                                            </p:txEl>
                                          </p:spTgt>
                                        </p:tgtEl>
                                        <p:attrNameLst>
                                          <p:attrName>style.visibility</p:attrName>
                                        </p:attrNameLst>
                                      </p:cBhvr>
                                      <p:to>
                                        <p:strVal val="visible"/>
                                      </p:to>
                                    </p:set>
                                    <p:anim calcmode="lin" valueType="num">
                                      <p:cBhvr>
                                        <p:cTn id="40" dur="3000" fill="hold"/>
                                        <p:tgtEl>
                                          <p:spTgt spid="16">
                                            <p:txEl>
                                              <p:pRg st="7" end="7"/>
                                            </p:txEl>
                                          </p:spTgt>
                                        </p:tgtEl>
                                        <p:attrNameLst>
                                          <p:attrName>ppt_w</p:attrName>
                                        </p:attrNameLst>
                                      </p:cBhvr>
                                      <p:tavLst>
                                        <p:tav tm="0">
                                          <p:val>
                                            <p:strVal val="#ppt_w*0.70"/>
                                          </p:val>
                                        </p:tav>
                                        <p:tav tm="100000">
                                          <p:val>
                                            <p:strVal val="#ppt_w"/>
                                          </p:val>
                                        </p:tav>
                                      </p:tavLst>
                                    </p:anim>
                                    <p:anim calcmode="lin" valueType="num">
                                      <p:cBhvr>
                                        <p:cTn id="41" dur="3000" fill="hold"/>
                                        <p:tgtEl>
                                          <p:spTgt spid="16">
                                            <p:txEl>
                                              <p:pRg st="7" end="7"/>
                                            </p:txEl>
                                          </p:spTgt>
                                        </p:tgtEl>
                                        <p:attrNameLst>
                                          <p:attrName>ppt_h</p:attrName>
                                        </p:attrNameLst>
                                      </p:cBhvr>
                                      <p:tavLst>
                                        <p:tav tm="0">
                                          <p:val>
                                            <p:strVal val="#ppt_h"/>
                                          </p:val>
                                        </p:tav>
                                        <p:tav tm="100000">
                                          <p:val>
                                            <p:strVal val="#ppt_h"/>
                                          </p:val>
                                        </p:tav>
                                      </p:tavLst>
                                    </p:anim>
                                    <p:animEffect transition="in" filter="fade">
                                      <p:cBhvr>
                                        <p:cTn id="42" dur="30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16">
                                            <p:txEl>
                                              <p:pRg st="9" end="9"/>
                                            </p:txEl>
                                          </p:spTgt>
                                        </p:tgtEl>
                                        <p:attrNameLst>
                                          <p:attrName>style.visibility</p:attrName>
                                        </p:attrNameLst>
                                      </p:cBhvr>
                                      <p:to>
                                        <p:strVal val="visible"/>
                                      </p:to>
                                    </p:set>
                                    <p:animEffect transition="in" filter="fade">
                                      <p:cBhvr>
                                        <p:cTn id="47" dur="3000"/>
                                        <p:tgtEl>
                                          <p:spTgt spid="16">
                                            <p:txEl>
                                              <p:pRg st="9" end="9"/>
                                            </p:txEl>
                                          </p:spTgt>
                                        </p:tgtEl>
                                      </p:cBhvr>
                                    </p:animEffect>
                                    <p:anim calcmode="lin" valueType="num">
                                      <p:cBhvr>
                                        <p:cTn id="48" dur="3000" fill="hold"/>
                                        <p:tgtEl>
                                          <p:spTgt spid="16">
                                            <p:txEl>
                                              <p:pRg st="9" end="9"/>
                                            </p:txEl>
                                          </p:spTgt>
                                        </p:tgtEl>
                                        <p:attrNameLst>
                                          <p:attrName>style.rotation</p:attrName>
                                        </p:attrNameLst>
                                      </p:cBhvr>
                                      <p:tavLst>
                                        <p:tav tm="0">
                                          <p:val>
                                            <p:fltVal val="720"/>
                                          </p:val>
                                        </p:tav>
                                        <p:tav tm="100000">
                                          <p:val>
                                            <p:fltVal val="0"/>
                                          </p:val>
                                        </p:tav>
                                      </p:tavLst>
                                    </p:anim>
                                    <p:anim calcmode="lin" valueType="num">
                                      <p:cBhvr>
                                        <p:cTn id="49" dur="3000" fill="hold"/>
                                        <p:tgtEl>
                                          <p:spTgt spid="16">
                                            <p:txEl>
                                              <p:pRg st="9" end="9"/>
                                            </p:txEl>
                                          </p:spTgt>
                                        </p:tgtEl>
                                        <p:attrNameLst>
                                          <p:attrName>ppt_h</p:attrName>
                                        </p:attrNameLst>
                                      </p:cBhvr>
                                      <p:tavLst>
                                        <p:tav tm="0">
                                          <p:val>
                                            <p:fltVal val="0"/>
                                          </p:val>
                                        </p:tav>
                                        <p:tav tm="100000">
                                          <p:val>
                                            <p:strVal val="#ppt_h"/>
                                          </p:val>
                                        </p:tav>
                                      </p:tavLst>
                                    </p:anim>
                                    <p:anim calcmode="lin" valueType="num">
                                      <p:cBhvr>
                                        <p:cTn id="50" dur="3000" fill="hold"/>
                                        <p:tgtEl>
                                          <p:spTgt spid="16">
                                            <p:txEl>
                                              <p:pRg st="9" end="9"/>
                                            </p:txEl>
                                          </p:spTgt>
                                        </p:tgtEl>
                                        <p:attrNameLst>
                                          <p:attrName>ppt_w</p:attrName>
                                        </p:attrNameLst>
                                      </p:cBhvr>
                                      <p:tavLst>
                                        <p:tav tm="0">
                                          <p:val>
                                            <p:fltVal val="0"/>
                                          </p:val>
                                        </p:tav>
                                        <p:tav tm="100000">
                                          <p:val>
                                            <p:strVal val="#ppt_w"/>
                                          </p:val>
                                        </p:tav>
                                      </p:tavLst>
                                    </p:anim>
                                  </p:childTnLst>
                                </p:cTn>
                              </p:par>
                              <p:par>
                                <p:cTn id="51" presetID="35" presetClass="entr" presetSubtype="0" fill="hold" nodeType="withEffect">
                                  <p:stCondLst>
                                    <p:cond delay="0"/>
                                  </p:stCondLst>
                                  <p:childTnLst>
                                    <p:set>
                                      <p:cBhvr>
                                        <p:cTn id="52" dur="1" fill="hold">
                                          <p:stCondLst>
                                            <p:cond delay="0"/>
                                          </p:stCondLst>
                                        </p:cTn>
                                        <p:tgtEl>
                                          <p:spTgt spid="16">
                                            <p:txEl>
                                              <p:pRg st="10" end="10"/>
                                            </p:txEl>
                                          </p:spTgt>
                                        </p:tgtEl>
                                        <p:attrNameLst>
                                          <p:attrName>style.visibility</p:attrName>
                                        </p:attrNameLst>
                                      </p:cBhvr>
                                      <p:to>
                                        <p:strVal val="visible"/>
                                      </p:to>
                                    </p:set>
                                    <p:animEffect transition="in" filter="fade">
                                      <p:cBhvr>
                                        <p:cTn id="53" dur="3000"/>
                                        <p:tgtEl>
                                          <p:spTgt spid="16">
                                            <p:txEl>
                                              <p:pRg st="10" end="10"/>
                                            </p:txEl>
                                          </p:spTgt>
                                        </p:tgtEl>
                                      </p:cBhvr>
                                    </p:animEffect>
                                    <p:anim calcmode="lin" valueType="num">
                                      <p:cBhvr>
                                        <p:cTn id="54" dur="3000" fill="hold"/>
                                        <p:tgtEl>
                                          <p:spTgt spid="16">
                                            <p:txEl>
                                              <p:pRg st="10" end="10"/>
                                            </p:txEl>
                                          </p:spTgt>
                                        </p:tgtEl>
                                        <p:attrNameLst>
                                          <p:attrName>style.rotation</p:attrName>
                                        </p:attrNameLst>
                                      </p:cBhvr>
                                      <p:tavLst>
                                        <p:tav tm="0">
                                          <p:val>
                                            <p:fltVal val="720"/>
                                          </p:val>
                                        </p:tav>
                                        <p:tav tm="100000">
                                          <p:val>
                                            <p:fltVal val="0"/>
                                          </p:val>
                                        </p:tav>
                                      </p:tavLst>
                                    </p:anim>
                                    <p:anim calcmode="lin" valueType="num">
                                      <p:cBhvr>
                                        <p:cTn id="55" dur="3000" fill="hold"/>
                                        <p:tgtEl>
                                          <p:spTgt spid="16">
                                            <p:txEl>
                                              <p:pRg st="10" end="10"/>
                                            </p:txEl>
                                          </p:spTgt>
                                        </p:tgtEl>
                                        <p:attrNameLst>
                                          <p:attrName>ppt_h</p:attrName>
                                        </p:attrNameLst>
                                      </p:cBhvr>
                                      <p:tavLst>
                                        <p:tav tm="0">
                                          <p:val>
                                            <p:fltVal val="0"/>
                                          </p:val>
                                        </p:tav>
                                        <p:tav tm="100000">
                                          <p:val>
                                            <p:strVal val="#ppt_h"/>
                                          </p:val>
                                        </p:tav>
                                      </p:tavLst>
                                    </p:anim>
                                    <p:anim calcmode="lin" valueType="num">
                                      <p:cBhvr>
                                        <p:cTn id="56" dur="3000" fill="hold"/>
                                        <p:tgtEl>
                                          <p:spTgt spid="16">
                                            <p:txEl>
                                              <p:pRg st="10" end="10"/>
                                            </p:txEl>
                                          </p:spTgt>
                                        </p:tgtEl>
                                        <p:attrNameLst>
                                          <p:attrName>ppt_w</p:attrName>
                                        </p:attrNameLst>
                                      </p:cBhvr>
                                      <p:tavLst>
                                        <p:tav tm="0">
                                          <p:val>
                                            <p:fltVal val="0"/>
                                          </p:val>
                                        </p:tav>
                                        <p:tav tm="100000">
                                          <p:val>
                                            <p:strVal val="#ppt_w"/>
                                          </p:val>
                                        </p:tav>
                                      </p:tavLst>
                                    </p:anim>
                                  </p:childTnLst>
                                </p:cTn>
                              </p:par>
                              <p:par>
                                <p:cTn id="57" presetID="35" presetClass="entr" presetSubtype="0" fill="hold" nodeType="withEffect">
                                  <p:stCondLst>
                                    <p:cond delay="0"/>
                                  </p:stCondLst>
                                  <p:childTnLst>
                                    <p:set>
                                      <p:cBhvr>
                                        <p:cTn id="58" dur="1" fill="hold">
                                          <p:stCondLst>
                                            <p:cond delay="0"/>
                                          </p:stCondLst>
                                        </p:cTn>
                                        <p:tgtEl>
                                          <p:spTgt spid="16">
                                            <p:txEl>
                                              <p:pRg st="11" end="11"/>
                                            </p:txEl>
                                          </p:spTgt>
                                        </p:tgtEl>
                                        <p:attrNameLst>
                                          <p:attrName>style.visibility</p:attrName>
                                        </p:attrNameLst>
                                      </p:cBhvr>
                                      <p:to>
                                        <p:strVal val="visible"/>
                                      </p:to>
                                    </p:set>
                                    <p:animEffect transition="in" filter="fade">
                                      <p:cBhvr>
                                        <p:cTn id="59" dur="3000"/>
                                        <p:tgtEl>
                                          <p:spTgt spid="16">
                                            <p:txEl>
                                              <p:pRg st="11" end="11"/>
                                            </p:txEl>
                                          </p:spTgt>
                                        </p:tgtEl>
                                      </p:cBhvr>
                                    </p:animEffect>
                                    <p:anim calcmode="lin" valueType="num">
                                      <p:cBhvr>
                                        <p:cTn id="60" dur="3000" fill="hold"/>
                                        <p:tgtEl>
                                          <p:spTgt spid="16">
                                            <p:txEl>
                                              <p:pRg st="11" end="11"/>
                                            </p:txEl>
                                          </p:spTgt>
                                        </p:tgtEl>
                                        <p:attrNameLst>
                                          <p:attrName>style.rotation</p:attrName>
                                        </p:attrNameLst>
                                      </p:cBhvr>
                                      <p:tavLst>
                                        <p:tav tm="0">
                                          <p:val>
                                            <p:fltVal val="720"/>
                                          </p:val>
                                        </p:tav>
                                        <p:tav tm="100000">
                                          <p:val>
                                            <p:fltVal val="0"/>
                                          </p:val>
                                        </p:tav>
                                      </p:tavLst>
                                    </p:anim>
                                    <p:anim calcmode="lin" valueType="num">
                                      <p:cBhvr>
                                        <p:cTn id="61" dur="3000" fill="hold"/>
                                        <p:tgtEl>
                                          <p:spTgt spid="16">
                                            <p:txEl>
                                              <p:pRg st="11" end="11"/>
                                            </p:txEl>
                                          </p:spTgt>
                                        </p:tgtEl>
                                        <p:attrNameLst>
                                          <p:attrName>ppt_h</p:attrName>
                                        </p:attrNameLst>
                                      </p:cBhvr>
                                      <p:tavLst>
                                        <p:tav tm="0">
                                          <p:val>
                                            <p:fltVal val="0"/>
                                          </p:val>
                                        </p:tav>
                                        <p:tav tm="100000">
                                          <p:val>
                                            <p:strVal val="#ppt_h"/>
                                          </p:val>
                                        </p:tav>
                                      </p:tavLst>
                                    </p:anim>
                                    <p:anim calcmode="lin" valueType="num">
                                      <p:cBhvr>
                                        <p:cTn id="62" dur="3000" fill="hold"/>
                                        <p:tgtEl>
                                          <p:spTgt spid="16">
                                            <p:txEl>
                                              <p:pRg st="11" end="11"/>
                                            </p:txEl>
                                          </p:spTgt>
                                        </p:tgtEl>
                                        <p:attrNameLst>
                                          <p:attrName>ppt_w</p:attrName>
                                        </p:attrNameLst>
                                      </p:cBhvr>
                                      <p:tavLst>
                                        <p:tav tm="0">
                                          <p:val>
                                            <p:fltVal val="0"/>
                                          </p:val>
                                        </p:tav>
                                        <p:tav tm="100000">
                                          <p:val>
                                            <p:strVal val="#ppt_w"/>
                                          </p:val>
                                        </p:tav>
                                      </p:tavLst>
                                    </p:anim>
                                  </p:childTnLst>
                                </p:cTn>
                              </p:par>
                              <p:par>
                                <p:cTn id="63" presetID="35" presetClass="entr" presetSubtype="0" fill="hold" nodeType="withEffect">
                                  <p:stCondLst>
                                    <p:cond delay="0"/>
                                  </p:stCondLst>
                                  <p:childTnLst>
                                    <p:set>
                                      <p:cBhvr>
                                        <p:cTn id="64" dur="1" fill="hold">
                                          <p:stCondLst>
                                            <p:cond delay="0"/>
                                          </p:stCondLst>
                                        </p:cTn>
                                        <p:tgtEl>
                                          <p:spTgt spid="16">
                                            <p:txEl>
                                              <p:pRg st="12" end="12"/>
                                            </p:txEl>
                                          </p:spTgt>
                                        </p:tgtEl>
                                        <p:attrNameLst>
                                          <p:attrName>style.visibility</p:attrName>
                                        </p:attrNameLst>
                                      </p:cBhvr>
                                      <p:to>
                                        <p:strVal val="visible"/>
                                      </p:to>
                                    </p:set>
                                    <p:animEffect transition="in" filter="fade">
                                      <p:cBhvr>
                                        <p:cTn id="65" dur="3000"/>
                                        <p:tgtEl>
                                          <p:spTgt spid="16">
                                            <p:txEl>
                                              <p:pRg st="12" end="12"/>
                                            </p:txEl>
                                          </p:spTgt>
                                        </p:tgtEl>
                                      </p:cBhvr>
                                    </p:animEffect>
                                    <p:anim calcmode="lin" valueType="num">
                                      <p:cBhvr>
                                        <p:cTn id="66" dur="3000" fill="hold"/>
                                        <p:tgtEl>
                                          <p:spTgt spid="16">
                                            <p:txEl>
                                              <p:pRg st="12" end="12"/>
                                            </p:txEl>
                                          </p:spTgt>
                                        </p:tgtEl>
                                        <p:attrNameLst>
                                          <p:attrName>style.rotation</p:attrName>
                                        </p:attrNameLst>
                                      </p:cBhvr>
                                      <p:tavLst>
                                        <p:tav tm="0">
                                          <p:val>
                                            <p:fltVal val="720"/>
                                          </p:val>
                                        </p:tav>
                                        <p:tav tm="100000">
                                          <p:val>
                                            <p:fltVal val="0"/>
                                          </p:val>
                                        </p:tav>
                                      </p:tavLst>
                                    </p:anim>
                                    <p:anim calcmode="lin" valueType="num">
                                      <p:cBhvr>
                                        <p:cTn id="67" dur="3000" fill="hold"/>
                                        <p:tgtEl>
                                          <p:spTgt spid="16">
                                            <p:txEl>
                                              <p:pRg st="12" end="12"/>
                                            </p:txEl>
                                          </p:spTgt>
                                        </p:tgtEl>
                                        <p:attrNameLst>
                                          <p:attrName>ppt_h</p:attrName>
                                        </p:attrNameLst>
                                      </p:cBhvr>
                                      <p:tavLst>
                                        <p:tav tm="0">
                                          <p:val>
                                            <p:fltVal val="0"/>
                                          </p:val>
                                        </p:tav>
                                        <p:tav tm="100000">
                                          <p:val>
                                            <p:strVal val="#ppt_h"/>
                                          </p:val>
                                        </p:tav>
                                      </p:tavLst>
                                    </p:anim>
                                    <p:anim calcmode="lin" valueType="num">
                                      <p:cBhvr>
                                        <p:cTn id="68" dur="3000" fill="hold"/>
                                        <p:tgtEl>
                                          <p:spTgt spid="16">
                                            <p:txEl>
                                              <p:pRg st="12" end="12"/>
                                            </p:txEl>
                                          </p:spTgt>
                                        </p:tgtEl>
                                        <p:attrNameLst>
                                          <p:attrName>ppt_w</p:attrName>
                                        </p:attrNameLst>
                                      </p:cBhvr>
                                      <p:tavLst>
                                        <p:tav tm="0">
                                          <p:val>
                                            <p:fltVal val="0"/>
                                          </p:val>
                                        </p:tav>
                                        <p:tav tm="100000">
                                          <p:val>
                                            <p:strVal val="#ppt_w"/>
                                          </p:val>
                                        </p:tav>
                                      </p:tavLst>
                                    </p:anim>
                                  </p:childTnLst>
                                </p:cTn>
                              </p:par>
                            </p:childTnLst>
                          </p:cTn>
                        </p:par>
                      </p:childTnLst>
                    </p:cTn>
                  </p:par>
                  <p:par>
                    <p:cTn id="69" fill="hold">
                      <p:stCondLst>
                        <p:cond delay="indefinite"/>
                      </p:stCondLst>
                      <p:childTnLst>
                        <p:par>
                          <p:cTn id="70" fill="hold">
                            <p:stCondLst>
                              <p:cond delay="0"/>
                            </p:stCondLst>
                            <p:childTnLst>
                              <p:par>
                                <p:cTn id="71" presetID="4" presetClass="entr" presetSubtype="32" fill="hold" nodeType="clickEffect">
                                  <p:stCondLst>
                                    <p:cond delay="0"/>
                                  </p:stCondLst>
                                  <p:childTnLst>
                                    <p:set>
                                      <p:cBhvr>
                                        <p:cTn id="72" dur="1" fill="hold">
                                          <p:stCondLst>
                                            <p:cond delay="0"/>
                                          </p:stCondLst>
                                        </p:cTn>
                                        <p:tgtEl>
                                          <p:spTgt spid="14357"/>
                                        </p:tgtEl>
                                        <p:attrNameLst>
                                          <p:attrName>style.visibility</p:attrName>
                                        </p:attrNameLst>
                                      </p:cBhvr>
                                      <p:to>
                                        <p:strVal val="visible"/>
                                      </p:to>
                                    </p:set>
                                    <p:animEffect transition="in" filter="box(out)">
                                      <p:cBhvr>
                                        <p:cTn id="73" dur="3000"/>
                                        <p:tgtEl>
                                          <p:spTgt spid="14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eaLnBrk="1" hangingPunct="1"/>
            <a:endParaRPr lang="en-US" smtClean="0"/>
          </a:p>
        </p:txBody>
      </p:sp>
      <p:sp>
        <p:nvSpPr>
          <p:cNvPr id="12290" name="Title 1"/>
          <p:cNvSpPr>
            <a:spLocks noGrp="1"/>
          </p:cNvSpPr>
          <p:nvPr>
            <p:ph type="title"/>
          </p:nvPr>
        </p:nvSpPr>
        <p:spPr/>
        <p:txBody>
          <a:bodyPr/>
          <a:lstStyle/>
          <a:p>
            <a:pPr eaLnBrk="1" fontAlgn="auto" hangingPunct="1">
              <a:spcAft>
                <a:spcPts val="0"/>
              </a:spcAft>
              <a:defRPr/>
            </a:pPr>
            <a:endParaRPr lang="en-US" dirty="0" smtClean="0"/>
          </a:p>
        </p:txBody>
      </p:sp>
      <p:pic>
        <p:nvPicPr>
          <p:cNvPr id="15364" name="Picture 4" descr="2 template final.jpg"/>
          <p:cNvPicPr>
            <a:picLocks noChangeAspect="1"/>
          </p:cNvPicPr>
          <p:nvPr/>
        </p:nvPicPr>
        <p:blipFill>
          <a:blip r:embed="rId3" cstate="print"/>
          <a:srcRect/>
          <a:stretch>
            <a:fillRect/>
          </a:stretch>
        </p:blipFill>
        <p:spPr bwMode="auto">
          <a:xfrm>
            <a:off x="0" y="-152400"/>
            <a:ext cx="9144000" cy="6832600"/>
          </a:xfrm>
          <a:prstGeom prst="rect">
            <a:avLst/>
          </a:prstGeom>
          <a:noFill/>
          <a:ln w="9525">
            <a:noFill/>
            <a:miter lim="800000"/>
            <a:headEnd/>
            <a:tailEnd/>
          </a:ln>
        </p:spPr>
      </p:pic>
      <p:sp>
        <p:nvSpPr>
          <p:cNvPr id="15365" name="Rectangle 2"/>
          <p:cNvSpPr>
            <a:spLocks noChangeArrowheads="1"/>
          </p:cNvSpPr>
          <p:nvPr/>
        </p:nvSpPr>
        <p:spPr bwMode="auto">
          <a:xfrm>
            <a:off x="228600" y="1219200"/>
            <a:ext cx="8305800" cy="1600200"/>
          </a:xfrm>
          <a:prstGeom prst="rect">
            <a:avLst/>
          </a:prstGeom>
          <a:noFill/>
          <a:ln w="9525">
            <a:noFill/>
            <a:miter lim="800000"/>
            <a:headEnd/>
            <a:tailEnd/>
          </a:ln>
        </p:spPr>
        <p:txBody>
          <a:bodyPr anchor="ctr">
            <a:spAutoFit/>
          </a:bodyPr>
          <a:lstStyle/>
          <a:p>
            <a:pPr indent="457200" eaLnBrk="0" hangingPunct="0">
              <a:lnSpc>
                <a:spcPct val="150000"/>
              </a:lnSpc>
            </a:pPr>
            <a:r>
              <a:rPr lang="en-US" sz="1600">
                <a:latin typeface="Berlin Sans FB" pitchFamily="34" charset="0"/>
                <a:ea typeface="Calibri" pitchFamily="34" charset="0"/>
                <a:cs typeface="Times New Roman" pitchFamily="18" charset="0"/>
              </a:rPr>
              <a:t> </a:t>
            </a:r>
          </a:p>
          <a:p>
            <a:pPr indent="457200" eaLnBrk="0" hangingPunct="0">
              <a:lnSpc>
                <a:spcPct val="150000"/>
              </a:lnSpc>
            </a:pPr>
            <a:endParaRPr lang="en-US" sz="1600">
              <a:latin typeface="Berlin Sans FB" pitchFamily="34" charset="0"/>
              <a:ea typeface="Calibri" pitchFamily="34" charset="0"/>
              <a:cs typeface="Times New Roman" pitchFamily="18" charset="0"/>
            </a:endParaRPr>
          </a:p>
          <a:p>
            <a:pPr indent="457200" eaLnBrk="0" hangingPunct="0">
              <a:lnSpc>
                <a:spcPct val="150000"/>
              </a:lnSpc>
            </a:pPr>
            <a:endParaRPr lang="en-US" sz="1600">
              <a:latin typeface="Berlin Sans FB" pitchFamily="34" charset="0"/>
              <a:ea typeface="Calibri" pitchFamily="34" charset="0"/>
              <a:cs typeface="Times New Roman" pitchFamily="18" charset="0"/>
            </a:endParaRPr>
          </a:p>
          <a:p>
            <a:pPr indent="457200" eaLnBrk="0" hangingPunct="0"/>
            <a:endParaRPr lang="en-US" sz="800">
              <a:ea typeface="Calibri" pitchFamily="34" charset="0"/>
              <a:cs typeface="Times New Roman" pitchFamily="18" charset="0"/>
            </a:endParaRPr>
          </a:p>
          <a:p>
            <a:pPr indent="457200" eaLnBrk="0" hangingPunct="0"/>
            <a:endParaRPr lang="en-US">
              <a:ea typeface="Calibri" pitchFamily="34" charset="0"/>
              <a:cs typeface="Times New Roman" pitchFamily="18" charset="0"/>
            </a:endParaRPr>
          </a:p>
        </p:txBody>
      </p:sp>
      <p:sp>
        <p:nvSpPr>
          <p:cNvPr id="15366" name="Rectangle 3"/>
          <p:cNvSpPr>
            <a:spLocks noChangeArrowheads="1"/>
          </p:cNvSpPr>
          <p:nvPr/>
        </p:nvSpPr>
        <p:spPr bwMode="auto">
          <a:xfrm>
            <a:off x="533400" y="3752850"/>
            <a:ext cx="7543800" cy="492125"/>
          </a:xfrm>
          <a:prstGeom prst="rect">
            <a:avLst/>
          </a:prstGeom>
          <a:noFill/>
          <a:ln w="9525">
            <a:noFill/>
            <a:miter lim="800000"/>
            <a:headEnd/>
            <a:tailEnd/>
          </a:ln>
        </p:spPr>
        <p:txBody>
          <a:bodyPr anchor="ctr">
            <a:spAutoFit/>
          </a:bodyPr>
          <a:lstStyle/>
          <a:p>
            <a:pPr eaLnBrk="0" hangingPunct="0"/>
            <a:endParaRPr lang="en-US" sz="800"/>
          </a:p>
          <a:p>
            <a:pPr eaLnBrk="0" hangingPunct="0"/>
            <a:endParaRPr lang="en-US"/>
          </a:p>
        </p:txBody>
      </p:sp>
      <p:sp>
        <p:nvSpPr>
          <p:cNvPr id="12" name="TextBox 11"/>
          <p:cNvSpPr txBox="1"/>
          <p:nvPr/>
        </p:nvSpPr>
        <p:spPr>
          <a:xfrm>
            <a:off x="228600" y="1371600"/>
            <a:ext cx="63246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1700" dirty="0"/>
              <a:t> </a:t>
            </a:r>
          </a:p>
          <a:p>
            <a:pPr>
              <a:defRPr/>
            </a:pPr>
            <a:r>
              <a:rPr lang="en-US" b="1" dirty="0">
                <a:solidFill>
                  <a:srgbClr val="002060"/>
                </a:solidFill>
                <a:latin typeface="Arial" pitchFamily="34" charset="0"/>
                <a:cs typeface="Arial" pitchFamily="34" charset="0"/>
              </a:rPr>
              <a:t>ANDA MESTI TANYA “</a:t>
            </a: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MENGAPA SAYA DITAHAN</a:t>
            </a:r>
            <a:r>
              <a:rPr lang="en-US" b="1" dirty="0">
                <a:solidFill>
                  <a:srgbClr val="002060"/>
                </a:solidFill>
                <a:latin typeface="Arial" pitchFamily="34" charset="0"/>
                <a:cs typeface="Arial" pitchFamily="34" charset="0"/>
              </a:rPr>
              <a:t>?” </a:t>
            </a:r>
          </a:p>
          <a:p>
            <a:pPr>
              <a:defRPr/>
            </a:pPr>
            <a:r>
              <a:rPr lang="en-US" b="1" dirty="0">
                <a:solidFill>
                  <a:srgbClr val="002060"/>
                </a:solidFill>
                <a:latin typeface="Arial" pitchFamily="34" charset="0"/>
                <a:cs typeface="Arial" pitchFamily="34" charset="0"/>
              </a:rPr>
              <a:t>POLIS MESTI MEMBERITAHU SEBAB ANDA </a:t>
            </a:r>
          </a:p>
          <a:p>
            <a:pPr>
              <a:defRPr/>
            </a:pPr>
            <a:r>
              <a:rPr lang="en-US" b="1" dirty="0">
                <a:solidFill>
                  <a:srgbClr val="002060"/>
                </a:solidFill>
                <a:latin typeface="Arial" pitchFamily="34" charset="0"/>
                <a:cs typeface="Arial" pitchFamily="34" charset="0"/>
              </a:rPr>
              <a:t>DITAHAN DAN ANDA TIDAK PERLU </a:t>
            </a:r>
          </a:p>
          <a:p>
            <a:pPr>
              <a:defRPr/>
            </a:pPr>
            <a:r>
              <a:rPr lang="en-US" b="1" dirty="0">
                <a:solidFill>
                  <a:srgbClr val="002060"/>
                </a:solidFill>
                <a:latin typeface="Arial" pitchFamily="34" charset="0"/>
                <a:cs typeface="Arial" pitchFamily="34" charset="0"/>
              </a:rPr>
              <a:t>CAKAP APA-APA LAGI  </a:t>
            </a:r>
          </a:p>
          <a:p>
            <a:pPr>
              <a:defRPr/>
            </a:pPr>
            <a:r>
              <a:rPr lang="en-US" b="1" dirty="0">
                <a:latin typeface="Arial" pitchFamily="34" charset="0"/>
                <a:cs typeface="Arial" pitchFamily="34" charset="0"/>
              </a:rPr>
              <a:t> </a:t>
            </a:r>
          </a:p>
          <a:p>
            <a:pPr>
              <a:defRPr/>
            </a:pP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DIPUKUL / DIUGUT DALAM TAHANAN POLIS?</a:t>
            </a:r>
            <a:r>
              <a:rPr lang="en-US" b="1" dirty="0">
                <a:solidFill>
                  <a:schemeClr val="bg1"/>
                </a:solidFill>
                <a:latin typeface="Arial" pitchFamily="34" charset="0"/>
                <a:cs typeface="Arial" pitchFamily="34" charset="0"/>
              </a:rPr>
              <a:t> </a:t>
            </a:r>
          </a:p>
          <a:p>
            <a:pPr>
              <a:defRPr/>
            </a:pPr>
            <a:r>
              <a:rPr lang="en-US" b="1" dirty="0">
                <a:solidFill>
                  <a:srgbClr val="002060"/>
                </a:solidFill>
                <a:latin typeface="Arial" pitchFamily="34" charset="0"/>
                <a:cs typeface="Arial" pitchFamily="34" charset="0"/>
              </a:rPr>
              <a:t>MINTA KELUARGA ATAU PEGUAM BUAT </a:t>
            </a:r>
          </a:p>
          <a:p>
            <a:pPr>
              <a:defRPr/>
            </a:pPr>
            <a:r>
              <a:rPr lang="en-US" b="1" dirty="0">
                <a:solidFill>
                  <a:srgbClr val="002060"/>
                </a:solidFill>
                <a:latin typeface="Arial" pitchFamily="34" charset="0"/>
                <a:cs typeface="Arial" pitchFamily="34" charset="0"/>
              </a:rPr>
              <a:t>LAPORAN POLIS @ BERITAHU MAJISTRET @</a:t>
            </a:r>
          </a:p>
          <a:p>
            <a:pPr>
              <a:defRPr/>
            </a:pPr>
            <a:r>
              <a:rPr lang="en-US" b="1" dirty="0">
                <a:solidFill>
                  <a:srgbClr val="002060"/>
                </a:solidFill>
                <a:latin typeface="Arial" pitchFamily="34" charset="0"/>
                <a:cs typeface="Arial" pitchFamily="34" charset="0"/>
              </a:rPr>
              <a:t>BUAT LAPORAN POLIS DAN ADUAN </a:t>
            </a:r>
          </a:p>
          <a:p>
            <a:pPr>
              <a:defRPr/>
            </a:pPr>
            <a:r>
              <a:rPr lang="en-US" b="1" dirty="0">
                <a:solidFill>
                  <a:srgbClr val="002060"/>
                </a:solidFill>
                <a:latin typeface="Arial" pitchFamily="34" charset="0"/>
                <a:cs typeface="Arial" pitchFamily="34" charset="0"/>
              </a:rPr>
              <a:t>KEPADA JABATAN TATATERTIB </a:t>
            </a:r>
          </a:p>
          <a:p>
            <a:pPr>
              <a:defRPr/>
            </a:pPr>
            <a:r>
              <a:rPr lang="en-US" b="1" dirty="0">
                <a:solidFill>
                  <a:srgbClr val="002060"/>
                </a:solidFill>
                <a:latin typeface="Arial" pitchFamily="34" charset="0"/>
                <a:cs typeface="Arial" pitchFamily="34" charset="0"/>
              </a:rPr>
              <a:t>POLIS SELEPAS DILEPASKAN  </a:t>
            </a:r>
          </a:p>
          <a:p>
            <a:pPr>
              <a:defRPr/>
            </a:pPr>
            <a:endParaRPr lang="en-US" b="1" dirty="0">
              <a:solidFill>
                <a:srgbClr val="002060"/>
              </a:solidFill>
              <a:latin typeface="Arial" pitchFamily="34" charset="0"/>
              <a:cs typeface="Arial" pitchFamily="34" charset="0"/>
            </a:endParaRPr>
          </a:p>
          <a:p>
            <a:pPr>
              <a:defRPr/>
            </a:pPr>
            <a:r>
              <a:rPr lang="en-US" b="1" dirty="0">
                <a:solidFill>
                  <a:srgbClr val="002060"/>
                </a:solidFill>
                <a:latin typeface="Arial" pitchFamily="34" charset="0"/>
                <a:cs typeface="Arial" pitchFamily="34" charset="0"/>
              </a:rPr>
              <a:t>ANDA BOLEH TANYA, “</a:t>
            </a: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KE BALAI MANA ENCIK HENDAK BAWA SAYA?</a:t>
            </a:r>
            <a:r>
              <a:rPr lang="en-US" b="1" dirty="0">
                <a:solidFill>
                  <a:srgbClr val="002060"/>
                </a:solidFill>
                <a:latin typeface="Arial" pitchFamily="34" charset="0"/>
                <a:cs typeface="Arial" pitchFamily="34" charset="0"/>
              </a:rPr>
              <a:t>” DAN ANDA BERHAK MEMANGGIL KELUARGA, PEGUAM DAN </a:t>
            </a:r>
          </a:p>
          <a:p>
            <a:pPr>
              <a:defRPr/>
            </a:pPr>
            <a:r>
              <a:rPr lang="en-US" b="1" dirty="0">
                <a:solidFill>
                  <a:srgbClr val="002060"/>
                </a:solidFill>
                <a:latin typeface="Arial" pitchFamily="34" charset="0"/>
                <a:cs typeface="Arial" pitchFamily="34" charset="0"/>
              </a:rPr>
              <a:t>RAKAN-RAKAN.</a:t>
            </a:r>
            <a:r>
              <a:rPr lang="en-US" b="1" dirty="0">
                <a:ln w="1905"/>
                <a:solidFill>
                  <a:srgbClr val="FF0000"/>
                </a:solidFill>
                <a:effectLst>
                  <a:innerShdw blurRad="69850" dist="43180" dir="5400000">
                    <a:srgbClr val="000000">
                      <a:alpha val="65000"/>
                    </a:srgbClr>
                  </a:innerShdw>
                </a:effectLst>
                <a:latin typeface="Arial" pitchFamily="34" charset="0"/>
                <a:cs typeface="Arial" pitchFamily="34" charset="0"/>
              </a:rPr>
              <a:t>  </a:t>
            </a:r>
            <a:r>
              <a:rPr lang="en-US" b="1" dirty="0">
                <a:solidFill>
                  <a:srgbClr val="FF0000"/>
                </a:solidFill>
                <a:latin typeface="Arial" pitchFamily="34" charset="0"/>
                <a:cs typeface="Arial" pitchFamily="34" charset="0"/>
              </a:rPr>
              <a:t> </a:t>
            </a:r>
          </a:p>
        </p:txBody>
      </p:sp>
      <p:sp>
        <p:nvSpPr>
          <p:cNvPr id="15368" name="TextBox 17"/>
          <p:cNvSpPr txBox="1">
            <a:spLocks noChangeArrowheads="1"/>
          </p:cNvSpPr>
          <p:nvPr/>
        </p:nvSpPr>
        <p:spPr bwMode="auto">
          <a:xfrm>
            <a:off x="2895600" y="4800600"/>
            <a:ext cx="441325" cy="923925"/>
          </a:xfrm>
          <a:prstGeom prst="rect">
            <a:avLst/>
          </a:prstGeom>
          <a:noFill/>
          <a:ln w="9525">
            <a:noFill/>
            <a:miter lim="800000"/>
            <a:headEnd/>
            <a:tailEnd/>
          </a:ln>
        </p:spPr>
        <p:txBody>
          <a:bodyPr wrap="none">
            <a:spAutoFit/>
          </a:bodyPr>
          <a:lstStyle/>
          <a:p>
            <a:r>
              <a:rPr lang="en-US"/>
              <a:t> </a:t>
            </a:r>
          </a:p>
          <a:p>
            <a:r>
              <a:rPr lang="en-US"/>
              <a:t>    </a:t>
            </a:r>
          </a:p>
          <a:p>
            <a:endParaRPr lang="en-US"/>
          </a:p>
        </p:txBody>
      </p:sp>
      <p:sp>
        <p:nvSpPr>
          <p:cNvPr id="1536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5370" name="Rectangle 17"/>
          <p:cNvSpPr>
            <a:spLocks noChangeArrowheads="1"/>
          </p:cNvSpPr>
          <p:nvPr/>
        </p:nvSpPr>
        <p:spPr bwMode="auto">
          <a:xfrm>
            <a:off x="457200" y="3857625"/>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5371" name="Rectangle 18"/>
          <p:cNvSpPr>
            <a:spLocks noChangeArrowheads="1"/>
          </p:cNvSpPr>
          <p:nvPr/>
        </p:nvSpPr>
        <p:spPr bwMode="auto">
          <a:xfrm>
            <a:off x="457200" y="5981700"/>
            <a:ext cx="9144000" cy="0"/>
          </a:xfrm>
          <a:prstGeom prst="rect">
            <a:avLst/>
          </a:prstGeom>
          <a:noFill/>
          <a:ln w="9525">
            <a:noFill/>
            <a:miter lim="800000"/>
            <a:headEnd/>
            <a:tailEnd/>
          </a:ln>
        </p:spPr>
        <p:txBody>
          <a:bodyPr wrap="none" anchor="ctr">
            <a:spAutoFit/>
          </a:bodyPr>
          <a:lstStyle/>
          <a:p>
            <a:pPr algn="just" eaLnBrk="0" hangingPunct="0"/>
            <a:r>
              <a:rPr lang="en-US" sz="1100">
                <a:ea typeface="Calibri" pitchFamily="34" charset="0"/>
                <a:cs typeface="Times New Roman" pitchFamily="18" charset="0"/>
              </a:rPr>
              <a:t>   </a:t>
            </a:r>
            <a:endParaRPr lang="en-US">
              <a:ea typeface="Calibri" pitchFamily="34" charset="0"/>
              <a:cs typeface="Times New Roman" pitchFamily="18" charset="0"/>
            </a:endParaRPr>
          </a:p>
        </p:txBody>
      </p:sp>
      <p:sp>
        <p:nvSpPr>
          <p:cNvPr id="15372" name="Rectangle 19"/>
          <p:cNvSpPr>
            <a:spLocks noChangeArrowheads="1"/>
          </p:cNvSpPr>
          <p:nvPr/>
        </p:nvSpPr>
        <p:spPr bwMode="auto">
          <a:xfrm>
            <a:off x="457200" y="7896225"/>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5375" name="TextBox 16"/>
          <p:cNvSpPr txBox="1">
            <a:spLocks noChangeArrowheads="1"/>
          </p:cNvSpPr>
          <p:nvPr/>
        </p:nvSpPr>
        <p:spPr bwMode="auto">
          <a:xfrm>
            <a:off x="304800" y="762000"/>
            <a:ext cx="5791200" cy="46196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n-US" sz="2400" dirty="0">
                <a:solidFill>
                  <a:srgbClr val="FFFF00"/>
                </a:solidFill>
                <a:latin typeface="Arial Black" pitchFamily="34" charset="0"/>
              </a:rPr>
              <a:t>APABILA DITAHAN OLEH POLIS</a:t>
            </a:r>
            <a:r>
              <a:rPr lang="en-US" sz="2400" dirty="0">
                <a:solidFill>
                  <a:schemeClr val="bg1"/>
                </a:solidFill>
                <a:latin typeface="Arial Black" pitchFamily="34" charset="0"/>
              </a:rPr>
              <a:t> </a:t>
            </a:r>
            <a:endParaRPr lang="en-US" dirty="0"/>
          </a:p>
        </p:txBody>
      </p:sp>
      <p:pic>
        <p:nvPicPr>
          <p:cNvPr id="15385" name="Picture 25" descr="https://encrypted-tbn0.gstatic.com/images?q=tbn:ANd9GcQQYlZEreqBZfgQLNoYPyugJo77aRHattZE74hop6C8M3tzhLET0g"/>
          <p:cNvPicPr>
            <a:picLocks noChangeAspect="1" noChangeArrowheads="1"/>
          </p:cNvPicPr>
          <p:nvPr/>
        </p:nvPicPr>
        <p:blipFill>
          <a:blip r:embed="rId4" cstate="print"/>
          <a:srcRect/>
          <a:stretch>
            <a:fillRect/>
          </a:stretch>
        </p:blipFill>
        <p:spPr bwMode="auto">
          <a:xfrm>
            <a:off x="6553200" y="4572000"/>
            <a:ext cx="187325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387" name="Picture 27" descr="https://encrypted-tbn1.gstatic.com/images?q=tbn:ANd9GcR2b8IeNGbcMhaonJqnG_FDXRU2Er49X5bclmilXkwxuc9YoUehWg"/>
          <p:cNvPicPr>
            <a:picLocks noChangeAspect="1" noChangeArrowheads="1"/>
          </p:cNvPicPr>
          <p:nvPr/>
        </p:nvPicPr>
        <p:blipFill>
          <a:blip r:embed="rId5" cstate="print"/>
          <a:srcRect/>
          <a:stretch>
            <a:fillRect/>
          </a:stretch>
        </p:blipFill>
        <p:spPr bwMode="auto">
          <a:xfrm>
            <a:off x="5943600" y="2667000"/>
            <a:ext cx="2022475"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376" name="AutoShape 29" descr="data:image/jpeg;base64,/9j/4AAQSkZJRgABAQAAAQABAAD/2wCEAAkGBhQSERUUEhIQFRMSFRUXFBQQDw8PEBAUFBQVFBUQFBUXHCYeFxkjGRQUHy8gJCcpLCwsFR4xNTAqNSYrLCkBCQoKDgwOGg8PGikcHyApKSwpKSwsKSwpLCwsLCkpKSwsKSksKSwpLCksLCkpLCkpKSkpKSwqLCkpLC4pLCwpLP/AABEIALcBEwMBIgACEQEDEQH/xAAcAAACAgMBAQAAAAAAAAAAAAAFBgMEAAEHAgj/xAA5EAABAwIEBAQDBgUFAQAAAAABAAIRAwQFEiExBkFRcRMiYYGRobEyQlJyweEHFCPR8IKSorLxYv/EABoBAAIDAQEAAAAAAAAAAAAAAAECAAMEBQb/xAAnEQACAgEEAgEEAwEAAAAAAAAAAQIRAwQSIUExURMFImFxMqGxkf/aAAwDAQACEQMRAD8ARLqoWNJG6BOxuo7nHZMlelII6pefYAOOnxSsvQMu7pxP2nR3KhoszOA6lXb+j5dBsVvD2QMwjQzr05oplbXIdt8DBpbAFpnQakFBcSoPpugbcjGqd8OcC0dCI7zshuLWn9ks3SstgrdCQ955krGlHqmFgqnXwqNkiyxZJYZIotcsfyK91LRwUU8inTKqa8hvDjqEwGnLPn7c0sYdU0HomixfITIYTsUoZKhHI6j3/eVRcUxcT2cAO/CYPY/v9UuFRCM0prZ8OChW2nVEC8jbhlXZFr23z0/kf0S3hdZNVo7M0jqPmEEWCJXpRIPJVqZgo1jtvlqTydr780EdulGLNq+Hd014TX2Se3qmHCq+yKAwnxRaBzcwHqlRrE/Pb4lEjp9ElXFHK4joUWQiAhMGD3GyB5dFdwurBUQAxjNAAh0boRXYmStT8Sl2QOrS07IshRhahSELUJQklm6HK65iHt0KJ7gFEBHC1lXsBbhQJFlWKXKtIALzwhuIUIdPVF41UN/bS2eijCLdelII6qphh1g9UVq0wULLclX0OqVBY4Ya7SFbxG3kT+IfNC8MrbI8GZmHq3X2O6byqJ4dinUrawoKgKJ3FoA8kjfVRCkOQWF7Y8dm2O6XPQOy9VVr2ObYIroTCnbSCHyOIzx3wLlu0sdBTLhdRDMZtoDXjkYPY/v9VZw6rsVsxz3KzFkhslQUxezz0yPxNj35H6LnzhBg8l09ozMSDj9rkrO6O8w99/nKtKZA1YsWKCBLC62qcMMq7JEtHw5N2FVtkC1eCTiqylhcPu6+x3Sa8LpVzSD6ce3sVz+5tsri3oSEHwMiKgJCIYXUgx0Q2gYKuUjlcD1QIPGFVJ06hAcftMr56ohhNbZWuILbMzME3QBSaF6oOyuWwF5qiIKUjG3CqkiOoQ68t8riORXrB6+yIYrRkByfoAuVGarzCtV2KCEox4hXrN0iFThT2bocigFrKsyqV7V5AQIeMqxSZVihAg5q25stI9FhdqtgaIgFavTIcRylRXmGvNPxA0xT1J9Nlb4gaabg4bHcK3hfFLDTdRqjyPaWkxtIhIlzyWNWrRUwmtom3DHzpyOh90jYa7K4tmcpInrHNOGG1EwpFi1tB7GEMc6AmnE6OYTH2h8wlW5p6ELFqI1JM24JfbRWq058zVJbVpUVvUgwVuvTynMFX5+1l6dosXNvnY5v4h8+R+MIVhVbkdx/kIvRq5ghFRuSuejvN8d/nKs0zpuLM+pjwpDXhtTSCgXGNhLA4fcOv5XfvCL4Y7ZEMVsRUpkcnNLT8N1uMLRymFkL3WYWuLTu0kHuNCo0So20wUy4NX2SyiuEVoKDHiP9mZEdUrcR2mWpPJw+YTBhlZR8SWeanI5eYfqo/AyEOo2CrcSJUd1T0Ulm6RCQcN4RX2TNUpeJRI5xok3DXw6E44bUkd06FE2pSLSQeS05shGeIbTK+eqEtCUYnwmrBhNOXPTSdQdlf3TfhVSQmQoEr0t/RUy1G8QoQ4+qFVGaoMJBC23Qr2WrUKACQ1aCtQtWJkQpSxEh5yrF7DViBCcDVTtat1aSlazRMKDMdsvEpEcxqEh5SF02sxKl3YhtQ6c1XOW1WX4ludAazqQ8eqc8JrbJfxKyGTO0at1MdOaI4JcaBCE1NWiZIbZDpTbmpkcxqP1Szf0cr/Q6pkw58x/m6oY9ZwJ/Cfklzx3QGwy2zFW8o8wvVvVzCCrbmSENqMLHLBF7lRtktrs9tJY70Kjxin5WvH3Tr2P7wrmQPao205Bpu5gj906lzu7XkMo7otFrCK2xTVRbmYR6SkbA6sHKdxoe4TrhtTZdFHLOdcY4f4dwTGlQZvcaO/Q+6BLo/H+GZqOcDWmZ/wBJ0P6H2XOEyKpKmYrNjUhyrL0x0GUGBOmPeE1tAjz2BzI9vYpSwO42TjZaiFEWM5/e22VzmnkSFStdHQmfiayy1A78Q+YQKk0Bx6pPBYTMbDgU0YVX0S9RqBok7lHLS4a2kTpJCKJRFj2Ksf5G6nmUO/l9JVK4p7nqp7S9huUqMB5rUToRyR/Ba+yGtgqexfld6IoDDuKUZaCgdzTTKwh9Mwglanp2RZAaWrzCmLV5yoEJLJ0O7oi9iFt0MowzVoKICLKsU2RaQIEatHUFaZTVuiyWrPCRAV3UtEAx21iHeyaMioYpa5mERslmrjRZB7ZJinSdu07HT4qthDyx5ad2mFZLFUrjLVa78Q17j9llwupV7NOeNxv0PWF1ETvrfOzuIKAYNWkBNNFuZse61mUSDSgkHcGFBd20hF8Yt8lSeTvqquRcLK3iyUdmCWSF+wLbVMpgq7VoSJChvraDIU1hWnQqycrW+IkPte1gpxyV55Pg++x/z1ThhNVLmOWnlzD7pn2Oh/RE8DuZA9v3XR0+RZIJowaiGzI/yMl/aipTLSJBBaexEfquRV8CrNc4eG45XESNZgxK7VbNzNj0QO/8NjzpLuYaAT2PRaG6M+3ccrZhdUmBSqE9AxyK2XBFy86sFNvWoQI9hqnF1w6ZYAztBPxOi2K1R2he/wD3EfRDcT40AH4K61LQXhwOkgZdfimXC6shUcXw1zqc5jLTIDjMxy+qzA7iQEUyNF/iOyz0iRu3X+657dvyukLrLqWZkFcwxSyy1XtPI/LkhLyNEHvvzsrNpcududByVWpaQZ5LKNJxdDfihwQMTm0Cu22DtiTJ+iFnyIxYYiCyDuoQlNEDYL3RatG4nQAn6KanTI1KAQhhD4qZeRCzEbbK70KhoVCDmHJE8TGZjXhWLwKxcqs1UeVXrimq5YgQhyojh7pEKnlVmxdDu6KAy5lWKyaKxAgSpsgwpCxSeHIBC9ZdEQFbw1lSlpsrJYtsYoQRcStMlQjkdQhmJUJZI3br8E58RWEgOA2S2afIrmTezIdOK34/2S8PXMgJ4w5+gXNsFfkqFh5H5cl0HCai6Kd8nOquCPiGyzMJG7dUu27p9k81mB4I9j8EmXNDw6h6SuX9QhTUjp6Gdpx9EdahIQksLHJhyIZibABJ5LBp8nO32as0ONxM5rX0zmIiDJOgAjUoTgFzlBO7RzA0PT4oViNw94DSSGyPJyP5uqvWtYuyt0HoNAOwXX02F4bt+TmZ8yy1XQxOxqo8ZWEsb/8AP2j3K8U6P/iuYdYhrfqV4qfa02WooSNtpKSQ0So6tdrdyBHUoTfVatQxTb5fxuMNj05lQJrH+IGsYY32A9VV4fuZhR1OEfEMvqun0AgdlFaWTrepkcZH3XDQOH6H0RK+TodiZCU+MMNiq142cIPcJkwerIC3xLYZ6JIGrfMPZM+UBcM59d24yGVTovAGiv4g6WQgVq1znZQlH7L77gHSJPREsGtGz5/YclBQtWt9T1Xoy0yCgAYsnIfJeG0pKrWd7Oh0HXqimURpCIx4ptGwRSycC3wz7IUSVaweXVgBsN0yFZBdUYkdFSLEw4taw7ugz6agCrkXpggypcizKoQL0nyAsVOlWgALEQB/BquemOyu+EgPCdxuxNPhIAKQYttapyxayIkKuJ2s0zCTLq35hdEyS2Eo31tkqFsaHZcvXxcUsi6OlopXcGJ96zJVa/k7Q9wnTAq8gJdxqw8hjl5h7K7wvdSAr9JlU8f6KNTj2T/Y8W32XHU6F0D0GySxem4zkgBzTsOh2Tvh2/sEix4d24RAc5zY6SdFZq8fyYZV5XP/AAr02T48q9PgtWpkdkEx9+w6uHy1/sj7aWV8dUs8TtiqG9BP+79h81wtGrzI7GrdY2CK9TNqt2tU5gvfh6KTD7aSZXojhjVYXs08o3PyU/hBmrjJ6IXTqNpiRupsMug58u19EpYW6lKTJb6idfdemPlFbxzHNkQICAvuA0kzp8FCFs00B4iuA3wwdy7T2Bn9ESpGpW+yC1n4nAj/AGjn3QzHeFHPHiU6j3PZsx+WDGsNI2JRQsg7w9cSAmo08zPZc/4Yutl0Ow1CsTK2csxe08Oq9h+6THY6hAXuyPlPn8QcPyPZVGzhlPcahIt1TlV/gs/JN/PdEQtbcOhzzPpyCHUHtyRGqmtC5zoHNQLQRu7lo57L3b8QNbzkq7bcFCqJcXT3MIO3ADTqOYRsdJ6JqoSxgtKxe3Ny6ovw64AnqSgDLYtbAPJXOHK8Og8imQBuxW3ls9EtXFPVOjKeen7JZuraCR0KhAVlWw1T1KK01iASLIsVjw1ihCvg1bJVB66LoFLUA9VzsNgp8wGvnpBRAZYqUF58FXfCWeCiIVmsQfHrHmj4pqO/tc7VTnx/JjcS7Bk+PIpCO63zAtO6XsK/pV3Uzydp2Kca1vz5hLnElrkqU6w2Pld33BXE+n5dmXY+/wDTra2G6G5dD1hL5CC8e2MOp1GxJGvXymQVc4cr5mjVHsRwZtzSyEwfuuH3T/Zeii+TiTXoUKozNbUHMApExSv4tZ7uRdp2Gg+QTxXY63tazHxmokhv+uMvzKQGjVcjT6f4s0/XX+nTzZvkxR/sssZp2VihTyqKgFcGi6RhRVuXHZRWlVzTp1U1WmStMZl3UIMuH2rq4AJIHOOfortzgraYBAmNdddQq/DeID4I9iFdpbG55IDAqnUn/wAXi4YAJJA7lXadAhogEuOgHqrFHDhTBc/zPPwb6NCnghzPh+/mo/8AO4jsXEhdSwarLQkzim0pte2u0Bri4NfAjPMkE+ojfofRMfDFzICdMra4L3F+FeNbPAGoGZvduq5KKC72KWZq41xBhxoXFRkaZpHY6hJk9j430wJVtJRXhlgzQdwq7dV7w6rkrD1QixpROr4PSBaEF4uwwNeKg56FFcAuJhEuIsP8WgdNQJCufgp7OdTKit/JWHQqZrIK1d09ndEqGa4H/B3y0KjjFtld3XvhqvLQieL2GeCOSYUUxRkqZtgjTLADkpm2alA3AP8AkfRYidTEKTSQXCR6rFAWxRNNMfCVxqWFCPCVrC35KrT6wUlljQ+NpL0aWilt2yAeqm8JOVA/wl68KQrZoLPDUIKd7aw4+qDY1hviUKjOcZm/mbqE5Yta6T0Qk0V5nWReHUbl+0dzTz+TFT/Qr8G3sgA9l0aw2XMLel/L3r2bNcczeztfrK6XhT5AXosc1OKkuzkzjtbi+gZxhg4q0qjQ0Znt8p6up+do/wCwXGCIK+jrm1zsjmII7jULiPFODeDd1GxDSc7fyv1j2Mj2TSXYIPoFUdFbayVqjQ9NlepUxCUaik5miqvYT2RZ9GV4/lZIQDQMtbt1N3lBKceG7zO7+o3XlzQHwQ1X8JvcrlCIdriyAGYH1CE1rqW6rd/jo8MCdToB1StxDihgUm7lvmPTNyHrH1UtVZEmC+JsRFZzWMMtY7M4jYu2AHWJPxRzhK61CVW0UWwGtkqBJGXI8ofadfsNWpD/AIo4VlLKwG/ld9R+qd8Eq5mhb4twbx7WoyNcst/M3UK58ozxdM4GXEHRS0KbiZjZWatDKNlPhVTMEiii22x14UuZAT5Tp5mR1C5rwxUyvLV03DTIViZXJHNMasfDrOHrI91WewFpTpxfgLqlRjmDfQqG14UaB5tUEguSSBnClTLofZPZoAs1Qy3whjYgbIg7QalOV3ZUfQA7JM4q4vDJp0tXcz0TVfVS6RsCFzfEsIiudN0rYUgQaNR3mLnSdTqVpMTLHRYoNQWbSWzRV5tBezQSDjNgFxnpj0Ro00s8L1IcWHum/wANWLwUyVMqFi8mmrXhLYooig+4tgWlLr6UEjonLwkBxi0yvnkVyfqmLdjU10b9FkqTh7EPjGyy+HXA+w7K78rtvn9U0cMXOZg7KrxBTabeoH/eaQOpd92PdD+Bb3QNJ1BhD6ZkcsVPpj6uP3WdHoNkJI/iVgoIp1gPsksd2dq0/GfinmzGi8Y5hYrUKjPxNMehGoPxhdbyjnp0zhWWN1tjgdipryjBgjXYjpCHkuadRp1VRoCtIDSVp8Sh4uzIVtlTMgQr3T5VAXLwYaEdNlI2Vi0wfM4ADUqABtGlAzvnTnBInkPdDarC4lx3Jldgdwi11m+lzc2QYk5x5gfiAOy5c6jpslycFuGnYOFJS0fK4FTmmvBYq0XNHSuFLjM0JybSlq5zwXcrpdnqFqi7RgmqZxHi7BfBuKrY0JzN7O1+spXsDkqR1XYv4mYPIZWA28rux1Hz+q5Rd2TvEblBJJ0AEkpWPHlB7D3ZajXdV1LBDLQkjDeEazgzM2BpPUJ+w3D3UnNG7Y1PNFJiykqL9zaZgqhtkZqPnQBBMdxqnbMLnGXcmjclO3RUlZBiV7Tt2F9QgAdUt4RjjryqSNKYOg6+qUMfxapdOJeTl+62dAmPgFsCEilbLnDahxvbHygjklXGsN1DoXQTRzMQPEbCWlMyuLE5trosRb+VWJSw9C3UrbfRXhbL222QBZStBkqB3qnm3EtBSo62TNgj5ZHRNESZOaS2KStGmsFNOVWVRSQ/HbUeEXfhE/BGvDXmvQDmkHmEmTGskXF+GPCbhJSXRxDGb91V0nRo0aOQ9e68cPO8O4g7PEjvzRXG8H8Oo5saA/I7Kg6iQ1r41pu/4nQhURgsSUV0bXL5OfZ1XDTICKCnogXDtfMwH0THTC0owy4OYcT8NBtw8gaP822mu/zlKt9hgG+q7DxLhpqMDm7tOvY/vCR8RtBTBkgzyMKmfDNOOW5HPX2esIjY2oAlavTD9IV/DMHrVvM1pDOb3SGex5+yqnkjBXJ0WqDfg9hg9kycI2LXnONWgwD1PXsqz+GW+C9kkue0gE6QdwAOkotwCf6TR009wqtLqseob2dEz4pY1yOdKhouQcYYN4N1UaB5XHO38r9Y9jmHsu00W6JO/iThOamysBqw5Hfldq0+x/7LXmVxsp006yU+zktWkq7mInctAQu5qws8OTdPgPcK3AbUhdcwoy0L55wXGct2wTo4x78l9A8Pvlo7LTDjgwZHfJZxzCRcUH0/xDT0I2PxQLAuDadDzOAdU5uI29B0ToGaKN1uraKNzqgcKKkbQVwUEl8a8YGkw07aC46F+4Z+XqUspKKthhFydIOXOIAO8NkF/OPu90m8dYM6G1DJ5H0lEuA7U5MzyS5xkkmSfUppx7CxVoObGsad0JK0PF7ZHFrXD8xRzhemadXKVNZYfD4V+rZZHtcFVE0zHqyEtUF3abqbB3S0K/WoytBjbpidVw/UrExvs9ViShtwLbarYszmlYsUISG2VvCfK6OqxYoR+A0sWLFYUGLFixQgp8YYWC5r430PJLlOxaQ5p2cCP3W1ioyeTZif2hbgqqQ3Id2Ej4J3asWJ8fgpzfyPNWnmBB5iEiXWAvunOYCGtY6HPOsEcg0ak/BYsVGrk4wtBxOk2EML/h/a0YJYarutaHCfRn2fjKOXNoHMiBoNOQHosWLizW9PdyN8kruwB/LQYVbA6HhXNRo2cQ8embf/AJSsWLF9IbjqNq7TOhne7HyO9PZVsYsPGoVKf42kD0du0/EBaWL2NWjj3Ts4TcNJJCW8buI8o3K2sWbEkdHUyaQ3cJfwXrVAyvcOawEhzWNcHOjcFxGnsF2WzwnwoDToB8+i0sWmlZg3OqCNIGNYn02W3kASeSxYoKc1464yqu/p0CWU58zho9/p6BCra08Wlr0WLFjtyk7OntUYKhz4QZDAOmibcuixYtUP4mDL/ITcRwsMrGOZn4r3XsZasWKuuWXJ8IKcP/ZjojixYrY+DPPyePDWLFiYWz//2Q=="/>
          <p:cNvSpPr>
            <a:spLocks noChangeAspect="1" noChangeArrowheads="1"/>
          </p:cNvSpPr>
          <p:nvPr/>
        </p:nvSpPr>
        <p:spPr bwMode="auto">
          <a:xfrm>
            <a:off x="155575" y="-830263"/>
            <a:ext cx="2619375" cy="1743076"/>
          </a:xfrm>
          <a:prstGeom prst="rect">
            <a:avLst/>
          </a:prstGeom>
          <a:noFill/>
          <a:ln w="9525">
            <a:noFill/>
            <a:miter lim="800000"/>
            <a:headEnd/>
            <a:tailEnd/>
          </a:ln>
        </p:spPr>
        <p:txBody>
          <a:bodyPr/>
          <a:lstStyle/>
          <a:p>
            <a:endParaRPr lang="en-US"/>
          </a:p>
        </p:txBody>
      </p:sp>
      <p:pic>
        <p:nvPicPr>
          <p:cNvPr id="15395" name="Picture 35" descr="https://encrypted-tbn3.gstatic.com/images?q=tbn:ANd9GcQMqdHJJWhRl0p3-8H2VDchzZlA1tcTj5fdiTDsSzafoi5JhWdBSw"/>
          <p:cNvPicPr>
            <a:picLocks noChangeAspect="1" noChangeArrowheads="1"/>
          </p:cNvPicPr>
          <p:nvPr/>
        </p:nvPicPr>
        <p:blipFill>
          <a:blip r:embed="rId6" cstate="print"/>
          <a:srcRect/>
          <a:stretch>
            <a:fillRect/>
          </a:stretch>
        </p:blipFill>
        <p:spPr bwMode="auto">
          <a:xfrm>
            <a:off x="6477000" y="914400"/>
            <a:ext cx="2224088"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advTm="10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5375"/>
                                        </p:tgtEl>
                                        <p:attrNameLst>
                                          <p:attrName>style.visibility</p:attrName>
                                        </p:attrNameLst>
                                      </p:cBhvr>
                                      <p:to>
                                        <p:strVal val="visible"/>
                                      </p:to>
                                    </p:set>
                                    <p:animEffect transition="in" filter="fade">
                                      <p:cBhvr>
                                        <p:cTn id="7" dur="2400" decel="100000"/>
                                        <p:tgtEl>
                                          <p:spTgt spid="15375"/>
                                        </p:tgtEl>
                                      </p:cBhvr>
                                    </p:animEffect>
                                    <p:anim calcmode="lin" valueType="num">
                                      <p:cBhvr>
                                        <p:cTn id="8" dur="2400" decel="100000" fill="hold"/>
                                        <p:tgtEl>
                                          <p:spTgt spid="15375"/>
                                        </p:tgtEl>
                                        <p:attrNameLst>
                                          <p:attrName>style.rotation</p:attrName>
                                        </p:attrNameLst>
                                      </p:cBhvr>
                                      <p:tavLst>
                                        <p:tav tm="0">
                                          <p:val>
                                            <p:fltVal val="-90"/>
                                          </p:val>
                                        </p:tav>
                                        <p:tav tm="100000">
                                          <p:val>
                                            <p:fltVal val="0"/>
                                          </p:val>
                                        </p:tav>
                                      </p:tavLst>
                                    </p:anim>
                                    <p:anim calcmode="lin" valueType="num">
                                      <p:cBhvr>
                                        <p:cTn id="9" dur="2400" decel="100000" fill="hold"/>
                                        <p:tgtEl>
                                          <p:spTgt spid="15375"/>
                                        </p:tgtEl>
                                        <p:attrNameLst>
                                          <p:attrName>ppt_x</p:attrName>
                                        </p:attrNameLst>
                                      </p:cBhvr>
                                      <p:tavLst>
                                        <p:tav tm="0">
                                          <p:val>
                                            <p:strVal val="#ppt_x+0.4"/>
                                          </p:val>
                                        </p:tav>
                                        <p:tav tm="100000">
                                          <p:val>
                                            <p:strVal val="#ppt_x-0.05"/>
                                          </p:val>
                                        </p:tav>
                                      </p:tavLst>
                                    </p:anim>
                                    <p:anim calcmode="lin" valueType="num">
                                      <p:cBhvr>
                                        <p:cTn id="10" dur="2400" decel="100000" fill="hold"/>
                                        <p:tgtEl>
                                          <p:spTgt spid="15375"/>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15375"/>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1537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p:cTn id="17" dur="3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8" dur="30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19" dur="30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p:cTn id="24" dur="3000" fill="hold"/>
                                        <p:tgtEl>
                                          <p:spTgt spid="12">
                                            <p:txEl>
                                              <p:pRg st="2" end="2"/>
                                            </p:txEl>
                                          </p:spTgt>
                                        </p:tgtEl>
                                        <p:attrNameLst>
                                          <p:attrName>ppt_w</p:attrName>
                                        </p:attrNameLst>
                                      </p:cBhvr>
                                      <p:tavLst>
                                        <p:tav tm="0">
                                          <p:val>
                                            <p:strVal val="#ppt_w+.3"/>
                                          </p:val>
                                        </p:tav>
                                        <p:tav tm="100000">
                                          <p:val>
                                            <p:strVal val="#ppt_w"/>
                                          </p:val>
                                        </p:tav>
                                      </p:tavLst>
                                    </p:anim>
                                    <p:anim calcmode="lin" valueType="num">
                                      <p:cBhvr>
                                        <p:cTn id="25" dur="3000" fill="hold"/>
                                        <p:tgtEl>
                                          <p:spTgt spid="12">
                                            <p:txEl>
                                              <p:pRg st="2" end="2"/>
                                            </p:txEl>
                                          </p:spTgt>
                                        </p:tgtEl>
                                        <p:attrNameLst>
                                          <p:attrName>ppt_h</p:attrName>
                                        </p:attrNameLst>
                                      </p:cBhvr>
                                      <p:tavLst>
                                        <p:tav tm="0">
                                          <p:val>
                                            <p:strVal val="#ppt_h"/>
                                          </p:val>
                                        </p:tav>
                                        <p:tav tm="100000">
                                          <p:val>
                                            <p:strVal val="#ppt_h"/>
                                          </p:val>
                                        </p:tav>
                                      </p:tavLst>
                                    </p:anim>
                                    <p:animEffect transition="in" filter="fade">
                                      <p:cBhvr>
                                        <p:cTn id="26" dur="3000"/>
                                        <p:tgtEl>
                                          <p:spTgt spid="12">
                                            <p:txEl>
                                              <p:pRg st="2" end="2"/>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anim calcmode="lin" valueType="num">
                                      <p:cBhvr>
                                        <p:cTn id="29" dur="3000" fill="hold"/>
                                        <p:tgtEl>
                                          <p:spTgt spid="12">
                                            <p:txEl>
                                              <p:pRg st="3" end="3"/>
                                            </p:txEl>
                                          </p:spTgt>
                                        </p:tgtEl>
                                        <p:attrNameLst>
                                          <p:attrName>ppt_w</p:attrName>
                                        </p:attrNameLst>
                                      </p:cBhvr>
                                      <p:tavLst>
                                        <p:tav tm="0">
                                          <p:val>
                                            <p:strVal val="#ppt_w+.3"/>
                                          </p:val>
                                        </p:tav>
                                        <p:tav tm="100000">
                                          <p:val>
                                            <p:strVal val="#ppt_w"/>
                                          </p:val>
                                        </p:tav>
                                      </p:tavLst>
                                    </p:anim>
                                    <p:anim calcmode="lin" valueType="num">
                                      <p:cBhvr>
                                        <p:cTn id="30" dur="3000" fill="hold"/>
                                        <p:tgtEl>
                                          <p:spTgt spid="12">
                                            <p:txEl>
                                              <p:pRg st="3" end="3"/>
                                            </p:txEl>
                                          </p:spTgt>
                                        </p:tgtEl>
                                        <p:attrNameLst>
                                          <p:attrName>ppt_h</p:attrName>
                                        </p:attrNameLst>
                                      </p:cBhvr>
                                      <p:tavLst>
                                        <p:tav tm="0">
                                          <p:val>
                                            <p:strVal val="#ppt_h"/>
                                          </p:val>
                                        </p:tav>
                                        <p:tav tm="100000">
                                          <p:val>
                                            <p:strVal val="#ppt_h"/>
                                          </p:val>
                                        </p:tav>
                                      </p:tavLst>
                                    </p:anim>
                                    <p:animEffect transition="in" filter="fade">
                                      <p:cBhvr>
                                        <p:cTn id="31" dur="3000"/>
                                        <p:tgtEl>
                                          <p:spTgt spid="12">
                                            <p:txEl>
                                              <p:pRg st="3" end="3"/>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2">
                                            <p:txEl>
                                              <p:pRg st="4" end="4"/>
                                            </p:txEl>
                                          </p:spTgt>
                                        </p:tgtEl>
                                        <p:attrNameLst>
                                          <p:attrName>style.visibility</p:attrName>
                                        </p:attrNameLst>
                                      </p:cBhvr>
                                      <p:to>
                                        <p:strVal val="visible"/>
                                      </p:to>
                                    </p:set>
                                    <p:anim calcmode="lin" valueType="num">
                                      <p:cBhvr>
                                        <p:cTn id="34" dur="3000" fill="hold"/>
                                        <p:tgtEl>
                                          <p:spTgt spid="12">
                                            <p:txEl>
                                              <p:pRg st="4" end="4"/>
                                            </p:txEl>
                                          </p:spTgt>
                                        </p:tgtEl>
                                        <p:attrNameLst>
                                          <p:attrName>ppt_w</p:attrName>
                                        </p:attrNameLst>
                                      </p:cBhvr>
                                      <p:tavLst>
                                        <p:tav tm="0">
                                          <p:val>
                                            <p:strVal val="#ppt_w+.3"/>
                                          </p:val>
                                        </p:tav>
                                        <p:tav tm="100000">
                                          <p:val>
                                            <p:strVal val="#ppt_w"/>
                                          </p:val>
                                        </p:tav>
                                      </p:tavLst>
                                    </p:anim>
                                    <p:anim calcmode="lin" valueType="num">
                                      <p:cBhvr>
                                        <p:cTn id="35" dur="3000" fill="hold"/>
                                        <p:tgtEl>
                                          <p:spTgt spid="12">
                                            <p:txEl>
                                              <p:pRg st="4" end="4"/>
                                            </p:txEl>
                                          </p:spTgt>
                                        </p:tgtEl>
                                        <p:attrNameLst>
                                          <p:attrName>ppt_h</p:attrName>
                                        </p:attrNameLst>
                                      </p:cBhvr>
                                      <p:tavLst>
                                        <p:tav tm="0">
                                          <p:val>
                                            <p:strVal val="#ppt_h"/>
                                          </p:val>
                                        </p:tav>
                                        <p:tav tm="100000">
                                          <p:val>
                                            <p:strVal val="#ppt_h"/>
                                          </p:val>
                                        </p:tav>
                                      </p:tavLst>
                                    </p:anim>
                                    <p:animEffect transition="in" filter="fade">
                                      <p:cBhvr>
                                        <p:cTn id="36" dur="3000"/>
                                        <p:tgtEl>
                                          <p:spTgt spid="1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5395"/>
                                        </p:tgtEl>
                                        <p:attrNameLst>
                                          <p:attrName>style.visibility</p:attrName>
                                        </p:attrNameLst>
                                      </p:cBhvr>
                                      <p:to>
                                        <p:strVal val="visible"/>
                                      </p:to>
                                    </p:set>
                                    <p:anim calcmode="lin" valueType="num">
                                      <p:cBhvr>
                                        <p:cTn id="41" dur="3000" fill="hold"/>
                                        <p:tgtEl>
                                          <p:spTgt spid="15395"/>
                                        </p:tgtEl>
                                        <p:attrNameLst>
                                          <p:attrName>ppt_w</p:attrName>
                                        </p:attrNameLst>
                                      </p:cBhvr>
                                      <p:tavLst>
                                        <p:tav tm="0">
                                          <p:val>
                                            <p:fltVal val="0"/>
                                          </p:val>
                                        </p:tav>
                                        <p:tav tm="100000">
                                          <p:val>
                                            <p:strVal val="#ppt_w"/>
                                          </p:val>
                                        </p:tav>
                                      </p:tavLst>
                                    </p:anim>
                                    <p:anim calcmode="lin" valueType="num">
                                      <p:cBhvr>
                                        <p:cTn id="42" dur="3000" fill="hold"/>
                                        <p:tgtEl>
                                          <p:spTgt spid="15395"/>
                                        </p:tgtEl>
                                        <p:attrNameLst>
                                          <p:attrName>ppt_h</p:attrName>
                                        </p:attrNameLst>
                                      </p:cBhvr>
                                      <p:tavLst>
                                        <p:tav tm="0">
                                          <p:val>
                                            <p:fltVal val="0"/>
                                          </p:val>
                                        </p:tav>
                                        <p:tav tm="100000">
                                          <p:val>
                                            <p:strVal val="#ppt_h"/>
                                          </p:val>
                                        </p:tav>
                                      </p:tavLst>
                                    </p:anim>
                                    <p:anim calcmode="lin" valueType="num">
                                      <p:cBhvr>
                                        <p:cTn id="43" dur="3000" fill="hold"/>
                                        <p:tgtEl>
                                          <p:spTgt spid="15395"/>
                                        </p:tgtEl>
                                        <p:attrNameLst>
                                          <p:attrName>style.rotation</p:attrName>
                                        </p:attrNameLst>
                                      </p:cBhvr>
                                      <p:tavLst>
                                        <p:tav tm="0">
                                          <p:val>
                                            <p:fltVal val="360"/>
                                          </p:val>
                                        </p:tav>
                                        <p:tav tm="100000">
                                          <p:val>
                                            <p:fltVal val="0"/>
                                          </p:val>
                                        </p:tav>
                                      </p:tavLst>
                                    </p:anim>
                                    <p:animEffect transition="in" filter="fade">
                                      <p:cBhvr>
                                        <p:cTn id="44" dur="3000"/>
                                        <p:tgtEl>
                                          <p:spTgt spid="1539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anim calcmode="lin" valueType="num">
                                      <p:cBhvr>
                                        <p:cTn id="49" dur="3000" fill="hold"/>
                                        <p:tgtEl>
                                          <p:spTgt spid="12">
                                            <p:txEl>
                                              <p:pRg st="6" end="6"/>
                                            </p:txEl>
                                          </p:spTgt>
                                        </p:tgtEl>
                                        <p:attrNameLst>
                                          <p:attrName>ppt_w</p:attrName>
                                        </p:attrNameLst>
                                      </p:cBhvr>
                                      <p:tavLst>
                                        <p:tav tm="0">
                                          <p:val>
                                            <p:fltVal val="0"/>
                                          </p:val>
                                        </p:tav>
                                        <p:tav tm="100000">
                                          <p:val>
                                            <p:strVal val="#ppt_w"/>
                                          </p:val>
                                        </p:tav>
                                      </p:tavLst>
                                    </p:anim>
                                    <p:anim calcmode="lin" valueType="num">
                                      <p:cBhvr>
                                        <p:cTn id="50" dur="3000" fill="hold"/>
                                        <p:tgtEl>
                                          <p:spTgt spid="12">
                                            <p:txEl>
                                              <p:pRg st="6" end="6"/>
                                            </p:txEl>
                                          </p:spTgt>
                                        </p:tgtEl>
                                        <p:attrNameLst>
                                          <p:attrName>ppt_h</p:attrName>
                                        </p:attrNameLst>
                                      </p:cBhvr>
                                      <p:tavLst>
                                        <p:tav tm="0">
                                          <p:val>
                                            <p:fltVal val="0"/>
                                          </p:val>
                                        </p:tav>
                                        <p:tav tm="100000">
                                          <p:val>
                                            <p:strVal val="#ppt_h"/>
                                          </p:val>
                                        </p:tav>
                                      </p:tavLst>
                                    </p:anim>
                                    <p:animEffect transition="in" filter="fade">
                                      <p:cBhvr>
                                        <p:cTn id="51" dur="3000"/>
                                        <p:tgtEl>
                                          <p:spTgt spid="1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15387"/>
                                        </p:tgtEl>
                                        <p:attrNameLst>
                                          <p:attrName>style.visibility</p:attrName>
                                        </p:attrNameLst>
                                      </p:cBhvr>
                                      <p:to>
                                        <p:strVal val="visible"/>
                                      </p:to>
                                    </p:set>
                                    <p:anim calcmode="lin" valueType="num">
                                      <p:cBhvr>
                                        <p:cTn id="56" dur="2000" fill="hold"/>
                                        <p:tgtEl>
                                          <p:spTgt spid="15387"/>
                                        </p:tgtEl>
                                        <p:attrNameLst>
                                          <p:attrName>ppt_w</p:attrName>
                                        </p:attrNameLst>
                                      </p:cBhvr>
                                      <p:tavLst>
                                        <p:tav tm="0">
                                          <p:val>
                                            <p:fltVal val="0"/>
                                          </p:val>
                                        </p:tav>
                                        <p:tav tm="100000">
                                          <p:val>
                                            <p:strVal val="#ppt_w"/>
                                          </p:val>
                                        </p:tav>
                                      </p:tavLst>
                                    </p:anim>
                                    <p:anim calcmode="lin" valueType="num">
                                      <p:cBhvr>
                                        <p:cTn id="57" dur="2000" fill="hold"/>
                                        <p:tgtEl>
                                          <p:spTgt spid="15387"/>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nodeType="clickEffect">
                                  <p:stCondLst>
                                    <p:cond delay="0"/>
                                  </p:stCondLst>
                                  <p:childTnLst>
                                    <p:set>
                                      <p:cBhvr>
                                        <p:cTn id="61" dur="1" fill="hold">
                                          <p:stCondLst>
                                            <p:cond delay="0"/>
                                          </p:stCondLst>
                                        </p:cTn>
                                        <p:tgtEl>
                                          <p:spTgt spid="12">
                                            <p:txEl>
                                              <p:pRg st="7" end="7"/>
                                            </p:txEl>
                                          </p:spTgt>
                                        </p:tgtEl>
                                        <p:attrNameLst>
                                          <p:attrName>style.visibility</p:attrName>
                                        </p:attrNameLst>
                                      </p:cBhvr>
                                      <p:to>
                                        <p:strVal val="visible"/>
                                      </p:to>
                                    </p:set>
                                    <p:anim calcmode="lin" valueType="num">
                                      <p:cBhvr>
                                        <p:cTn id="62" dur="3000" fill="hold"/>
                                        <p:tgtEl>
                                          <p:spTgt spid="12">
                                            <p:txEl>
                                              <p:pRg st="7" end="7"/>
                                            </p:txEl>
                                          </p:spTgt>
                                        </p:tgtEl>
                                        <p:attrNameLst>
                                          <p:attrName>ppt_w</p:attrName>
                                        </p:attrNameLst>
                                      </p:cBhvr>
                                      <p:tavLst>
                                        <p:tav tm="0">
                                          <p:val>
                                            <p:fltVal val="0"/>
                                          </p:val>
                                        </p:tav>
                                        <p:tav tm="100000">
                                          <p:val>
                                            <p:strVal val="#ppt_w"/>
                                          </p:val>
                                        </p:tav>
                                      </p:tavLst>
                                    </p:anim>
                                    <p:anim calcmode="lin" valueType="num">
                                      <p:cBhvr>
                                        <p:cTn id="63" dur="3000" fill="hold"/>
                                        <p:tgtEl>
                                          <p:spTgt spid="12">
                                            <p:txEl>
                                              <p:pRg st="7" end="7"/>
                                            </p:txEl>
                                          </p:spTgt>
                                        </p:tgtEl>
                                        <p:attrNameLst>
                                          <p:attrName>ppt_h</p:attrName>
                                        </p:attrNameLst>
                                      </p:cBhvr>
                                      <p:tavLst>
                                        <p:tav tm="0">
                                          <p:val>
                                            <p:strVal val="#ppt_h"/>
                                          </p:val>
                                        </p:tav>
                                        <p:tav tm="100000">
                                          <p:val>
                                            <p:strVal val="#ppt_h"/>
                                          </p:val>
                                        </p:tav>
                                      </p:tavLst>
                                    </p:anim>
                                  </p:childTnLst>
                                </p:cTn>
                              </p:par>
                              <p:par>
                                <p:cTn id="64" presetID="17" presetClass="entr" presetSubtype="10" fill="hold" nodeType="withEffect">
                                  <p:stCondLst>
                                    <p:cond delay="0"/>
                                  </p:stCondLst>
                                  <p:childTnLst>
                                    <p:set>
                                      <p:cBhvr>
                                        <p:cTn id="65" dur="1" fill="hold">
                                          <p:stCondLst>
                                            <p:cond delay="0"/>
                                          </p:stCondLst>
                                        </p:cTn>
                                        <p:tgtEl>
                                          <p:spTgt spid="12">
                                            <p:txEl>
                                              <p:pRg st="8" end="8"/>
                                            </p:txEl>
                                          </p:spTgt>
                                        </p:tgtEl>
                                        <p:attrNameLst>
                                          <p:attrName>style.visibility</p:attrName>
                                        </p:attrNameLst>
                                      </p:cBhvr>
                                      <p:to>
                                        <p:strVal val="visible"/>
                                      </p:to>
                                    </p:set>
                                    <p:anim calcmode="lin" valueType="num">
                                      <p:cBhvr>
                                        <p:cTn id="66" dur="30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67" dur="3000" fill="hold"/>
                                        <p:tgtEl>
                                          <p:spTgt spid="12">
                                            <p:txEl>
                                              <p:pRg st="8" end="8"/>
                                            </p:txEl>
                                          </p:spTgt>
                                        </p:tgtEl>
                                        <p:attrNameLst>
                                          <p:attrName>ppt_h</p:attrName>
                                        </p:attrNameLst>
                                      </p:cBhvr>
                                      <p:tavLst>
                                        <p:tav tm="0">
                                          <p:val>
                                            <p:strVal val="#ppt_h"/>
                                          </p:val>
                                        </p:tav>
                                        <p:tav tm="100000">
                                          <p:val>
                                            <p:strVal val="#ppt_h"/>
                                          </p:val>
                                        </p:tav>
                                      </p:tavLst>
                                    </p:anim>
                                  </p:childTnLst>
                                </p:cTn>
                              </p:par>
                              <p:par>
                                <p:cTn id="68" presetID="17" presetClass="entr" presetSubtype="10" fill="hold" nodeType="withEffect">
                                  <p:stCondLst>
                                    <p:cond delay="0"/>
                                  </p:stCondLst>
                                  <p:childTnLst>
                                    <p:set>
                                      <p:cBhvr>
                                        <p:cTn id="69" dur="1" fill="hold">
                                          <p:stCondLst>
                                            <p:cond delay="0"/>
                                          </p:stCondLst>
                                        </p:cTn>
                                        <p:tgtEl>
                                          <p:spTgt spid="12">
                                            <p:txEl>
                                              <p:pRg st="9" end="9"/>
                                            </p:txEl>
                                          </p:spTgt>
                                        </p:tgtEl>
                                        <p:attrNameLst>
                                          <p:attrName>style.visibility</p:attrName>
                                        </p:attrNameLst>
                                      </p:cBhvr>
                                      <p:to>
                                        <p:strVal val="visible"/>
                                      </p:to>
                                    </p:set>
                                    <p:anim calcmode="lin" valueType="num">
                                      <p:cBhvr>
                                        <p:cTn id="70" dur="3000" fill="hold"/>
                                        <p:tgtEl>
                                          <p:spTgt spid="12">
                                            <p:txEl>
                                              <p:pRg st="9" end="9"/>
                                            </p:txEl>
                                          </p:spTgt>
                                        </p:tgtEl>
                                        <p:attrNameLst>
                                          <p:attrName>ppt_w</p:attrName>
                                        </p:attrNameLst>
                                      </p:cBhvr>
                                      <p:tavLst>
                                        <p:tav tm="0">
                                          <p:val>
                                            <p:fltVal val="0"/>
                                          </p:val>
                                        </p:tav>
                                        <p:tav tm="100000">
                                          <p:val>
                                            <p:strVal val="#ppt_w"/>
                                          </p:val>
                                        </p:tav>
                                      </p:tavLst>
                                    </p:anim>
                                    <p:anim calcmode="lin" valueType="num">
                                      <p:cBhvr>
                                        <p:cTn id="71" dur="3000" fill="hold"/>
                                        <p:tgtEl>
                                          <p:spTgt spid="12">
                                            <p:txEl>
                                              <p:pRg st="9" end="9"/>
                                            </p:txEl>
                                          </p:spTgt>
                                        </p:tgtEl>
                                        <p:attrNameLst>
                                          <p:attrName>ppt_h</p:attrName>
                                        </p:attrNameLst>
                                      </p:cBhvr>
                                      <p:tavLst>
                                        <p:tav tm="0">
                                          <p:val>
                                            <p:strVal val="#ppt_h"/>
                                          </p:val>
                                        </p:tav>
                                        <p:tav tm="100000">
                                          <p:val>
                                            <p:strVal val="#ppt_h"/>
                                          </p:val>
                                        </p:tav>
                                      </p:tavLst>
                                    </p:anim>
                                  </p:childTnLst>
                                </p:cTn>
                              </p:par>
                              <p:par>
                                <p:cTn id="72" presetID="17" presetClass="entr" presetSubtype="10" fill="hold" nodeType="withEffect">
                                  <p:stCondLst>
                                    <p:cond delay="0"/>
                                  </p:stCondLst>
                                  <p:childTnLst>
                                    <p:set>
                                      <p:cBhvr>
                                        <p:cTn id="73" dur="1" fill="hold">
                                          <p:stCondLst>
                                            <p:cond delay="0"/>
                                          </p:stCondLst>
                                        </p:cTn>
                                        <p:tgtEl>
                                          <p:spTgt spid="12">
                                            <p:txEl>
                                              <p:pRg st="10" end="10"/>
                                            </p:txEl>
                                          </p:spTgt>
                                        </p:tgtEl>
                                        <p:attrNameLst>
                                          <p:attrName>style.visibility</p:attrName>
                                        </p:attrNameLst>
                                      </p:cBhvr>
                                      <p:to>
                                        <p:strVal val="visible"/>
                                      </p:to>
                                    </p:set>
                                    <p:anim calcmode="lin" valueType="num">
                                      <p:cBhvr>
                                        <p:cTn id="74" dur="3000" fill="hold"/>
                                        <p:tgtEl>
                                          <p:spTgt spid="12">
                                            <p:txEl>
                                              <p:pRg st="10" end="10"/>
                                            </p:txEl>
                                          </p:spTgt>
                                        </p:tgtEl>
                                        <p:attrNameLst>
                                          <p:attrName>ppt_w</p:attrName>
                                        </p:attrNameLst>
                                      </p:cBhvr>
                                      <p:tavLst>
                                        <p:tav tm="0">
                                          <p:val>
                                            <p:fltVal val="0"/>
                                          </p:val>
                                        </p:tav>
                                        <p:tav tm="100000">
                                          <p:val>
                                            <p:strVal val="#ppt_w"/>
                                          </p:val>
                                        </p:tav>
                                      </p:tavLst>
                                    </p:anim>
                                    <p:anim calcmode="lin" valueType="num">
                                      <p:cBhvr>
                                        <p:cTn id="75" dur="3000" fill="hold"/>
                                        <p:tgtEl>
                                          <p:spTgt spid="12">
                                            <p:txEl>
                                              <p:pRg st="10" end="10"/>
                                            </p:txEl>
                                          </p:spTgt>
                                        </p:tgtEl>
                                        <p:attrNameLst>
                                          <p:attrName>ppt_h</p:attrName>
                                        </p:attrNameLst>
                                      </p:cBhvr>
                                      <p:tavLst>
                                        <p:tav tm="0">
                                          <p:val>
                                            <p:strVal val="#ppt_h"/>
                                          </p:val>
                                        </p:tav>
                                        <p:tav tm="100000">
                                          <p:val>
                                            <p:strVal val="#ppt_h"/>
                                          </p:val>
                                        </p:tav>
                                      </p:tavLst>
                                    </p:anim>
                                  </p:childTnLst>
                                </p:cTn>
                              </p:par>
                              <p:par>
                                <p:cTn id="76" presetID="17" presetClass="entr" presetSubtype="10" fill="hold" nodeType="withEffect">
                                  <p:stCondLst>
                                    <p:cond delay="0"/>
                                  </p:stCondLst>
                                  <p:childTnLst>
                                    <p:set>
                                      <p:cBhvr>
                                        <p:cTn id="77" dur="1" fill="hold">
                                          <p:stCondLst>
                                            <p:cond delay="0"/>
                                          </p:stCondLst>
                                        </p:cTn>
                                        <p:tgtEl>
                                          <p:spTgt spid="12">
                                            <p:txEl>
                                              <p:pRg st="11" end="11"/>
                                            </p:txEl>
                                          </p:spTgt>
                                        </p:tgtEl>
                                        <p:attrNameLst>
                                          <p:attrName>style.visibility</p:attrName>
                                        </p:attrNameLst>
                                      </p:cBhvr>
                                      <p:to>
                                        <p:strVal val="visible"/>
                                      </p:to>
                                    </p:set>
                                    <p:anim calcmode="lin" valueType="num">
                                      <p:cBhvr>
                                        <p:cTn id="78" dur="3000" fill="hold"/>
                                        <p:tgtEl>
                                          <p:spTgt spid="12">
                                            <p:txEl>
                                              <p:pRg st="11" end="11"/>
                                            </p:txEl>
                                          </p:spTgt>
                                        </p:tgtEl>
                                        <p:attrNameLst>
                                          <p:attrName>ppt_w</p:attrName>
                                        </p:attrNameLst>
                                      </p:cBhvr>
                                      <p:tavLst>
                                        <p:tav tm="0">
                                          <p:val>
                                            <p:fltVal val="0"/>
                                          </p:val>
                                        </p:tav>
                                        <p:tav tm="100000">
                                          <p:val>
                                            <p:strVal val="#ppt_w"/>
                                          </p:val>
                                        </p:tav>
                                      </p:tavLst>
                                    </p:anim>
                                    <p:anim calcmode="lin" valueType="num">
                                      <p:cBhvr>
                                        <p:cTn id="79" dur="3000" fill="hold"/>
                                        <p:tgtEl>
                                          <p:spTgt spid="12">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5" presetClass="entr" presetSubtype="0" fill="hold" nodeType="clickEffect">
                                  <p:stCondLst>
                                    <p:cond delay="0"/>
                                  </p:stCondLst>
                                  <p:childTnLst>
                                    <p:set>
                                      <p:cBhvr>
                                        <p:cTn id="83" dur="1" fill="hold">
                                          <p:stCondLst>
                                            <p:cond delay="0"/>
                                          </p:stCondLst>
                                        </p:cTn>
                                        <p:tgtEl>
                                          <p:spTgt spid="12">
                                            <p:txEl>
                                              <p:pRg st="13" end="13"/>
                                            </p:txEl>
                                          </p:spTgt>
                                        </p:tgtEl>
                                        <p:attrNameLst>
                                          <p:attrName>style.visibility</p:attrName>
                                        </p:attrNameLst>
                                      </p:cBhvr>
                                      <p:to>
                                        <p:strVal val="visible"/>
                                      </p:to>
                                    </p:set>
                                    <p:anim calcmode="lin" valueType="num">
                                      <p:cBhvr>
                                        <p:cTn id="84" dur="3000" fill="hold"/>
                                        <p:tgtEl>
                                          <p:spTgt spid="12">
                                            <p:txEl>
                                              <p:pRg st="13" end="13"/>
                                            </p:txEl>
                                          </p:spTgt>
                                        </p:tgtEl>
                                        <p:attrNameLst>
                                          <p:attrName>ppt_w</p:attrName>
                                        </p:attrNameLst>
                                      </p:cBhvr>
                                      <p:tavLst>
                                        <p:tav tm="0">
                                          <p:val>
                                            <p:fltVal val="0"/>
                                          </p:val>
                                        </p:tav>
                                        <p:tav tm="100000">
                                          <p:val>
                                            <p:strVal val="#ppt_w"/>
                                          </p:val>
                                        </p:tav>
                                      </p:tavLst>
                                    </p:anim>
                                    <p:anim calcmode="lin" valueType="num">
                                      <p:cBhvr>
                                        <p:cTn id="85" dur="3000" fill="hold"/>
                                        <p:tgtEl>
                                          <p:spTgt spid="12">
                                            <p:txEl>
                                              <p:pRg st="13" end="13"/>
                                            </p:txEl>
                                          </p:spTgt>
                                        </p:tgtEl>
                                        <p:attrNameLst>
                                          <p:attrName>ppt_h</p:attrName>
                                        </p:attrNameLst>
                                      </p:cBhvr>
                                      <p:tavLst>
                                        <p:tav tm="0">
                                          <p:val>
                                            <p:fltVal val="0"/>
                                          </p:val>
                                        </p:tav>
                                        <p:tav tm="100000">
                                          <p:val>
                                            <p:strVal val="#ppt_h"/>
                                          </p:val>
                                        </p:tav>
                                      </p:tavLst>
                                    </p:anim>
                                    <p:anim calcmode="lin" valueType="num">
                                      <p:cBhvr>
                                        <p:cTn id="86" dur="3000" fill="hold"/>
                                        <p:tgtEl>
                                          <p:spTgt spid="12">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87" dur="3000" fill="hold"/>
                                        <p:tgtEl>
                                          <p:spTgt spid="12">
                                            <p:txEl>
                                              <p:pRg st="13" end="13"/>
                                            </p:txEl>
                                          </p:spTgt>
                                        </p:tgtEl>
                                        <p:attrNameLst>
                                          <p:attrName>ppt_y</p:attrName>
                                        </p:attrNameLst>
                                      </p:cBhvr>
                                      <p:tavLst>
                                        <p:tav tm="0" fmla="#ppt_y+(sin(-2*pi*(1-$))*-#ppt_x+cos(-2*pi*(1-$))*(1-#ppt_y))*(1-$)">
                                          <p:val>
                                            <p:fltVal val="0"/>
                                          </p:val>
                                        </p:tav>
                                        <p:tav tm="100000">
                                          <p:val>
                                            <p:fltVal val="1"/>
                                          </p:val>
                                        </p:tav>
                                      </p:tavLst>
                                    </p:anim>
                                  </p:childTnLst>
                                </p:cTn>
                              </p:par>
                              <p:par>
                                <p:cTn id="88" presetID="15" presetClass="entr" presetSubtype="0" fill="hold" nodeType="withEffect">
                                  <p:stCondLst>
                                    <p:cond delay="0"/>
                                  </p:stCondLst>
                                  <p:childTnLst>
                                    <p:set>
                                      <p:cBhvr>
                                        <p:cTn id="89" dur="1" fill="hold">
                                          <p:stCondLst>
                                            <p:cond delay="0"/>
                                          </p:stCondLst>
                                        </p:cTn>
                                        <p:tgtEl>
                                          <p:spTgt spid="12">
                                            <p:txEl>
                                              <p:pRg st="14" end="14"/>
                                            </p:txEl>
                                          </p:spTgt>
                                        </p:tgtEl>
                                        <p:attrNameLst>
                                          <p:attrName>style.visibility</p:attrName>
                                        </p:attrNameLst>
                                      </p:cBhvr>
                                      <p:to>
                                        <p:strVal val="visible"/>
                                      </p:to>
                                    </p:set>
                                    <p:anim calcmode="lin" valueType="num">
                                      <p:cBhvr>
                                        <p:cTn id="90" dur="3000" fill="hold"/>
                                        <p:tgtEl>
                                          <p:spTgt spid="12">
                                            <p:txEl>
                                              <p:pRg st="14" end="14"/>
                                            </p:txEl>
                                          </p:spTgt>
                                        </p:tgtEl>
                                        <p:attrNameLst>
                                          <p:attrName>ppt_w</p:attrName>
                                        </p:attrNameLst>
                                      </p:cBhvr>
                                      <p:tavLst>
                                        <p:tav tm="0">
                                          <p:val>
                                            <p:fltVal val="0"/>
                                          </p:val>
                                        </p:tav>
                                        <p:tav tm="100000">
                                          <p:val>
                                            <p:strVal val="#ppt_w"/>
                                          </p:val>
                                        </p:tav>
                                      </p:tavLst>
                                    </p:anim>
                                    <p:anim calcmode="lin" valueType="num">
                                      <p:cBhvr>
                                        <p:cTn id="91" dur="3000" fill="hold"/>
                                        <p:tgtEl>
                                          <p:spTgt spid="12">
                                            <p:txEl>
                                              <p:pRg st="14" end="14"/>
                                            </p:txEl>
                                          </p:spTgt>
                                        </p:tgtEl>
                                        <p:attrNameLst>
                                          <p:attrName>ppt_h</p:attrName>
                                        </p:attrNameLst>
                                      </p:cBhvr>
                                      <p:tavLst>
                                        <p:tav tm="0">
                                          <p:val>
                                            <p:fltVal val="0"/>
                                          </p:val>
                                        </p:tav>
                                        <p:tav tm="100000">
                                          <p:val>
                                            <p:strVal val="#ppt_h"/>
                                          </p:val>
                                        </p:tav>
                                      </p:tavLst>
                                    </p:anim>
                                    <p:anim calcmode="lin" valueType="num">
                                      <p:cBhvr>
                                        <p:cTn id="92" dur="3000" fill="hold"/>
                                        <p:tgtEl>
                                          <p:spTgt spid="12">
                                            <p:txEl>
                                              <p:pRg st="14" end="14"/>
                                            </p:txEl>
                                          </p:spTgt>
                                        </p:tgtEl>
                                        <p:attrNameLst>
                                          <p:attrName>ppt_x</p:attrName>
                                        </p:attrNameLst>
                                      </p:cBhvr>
                                      <p:tavLst>
                                        <p:tav tm="0" fmla="#ppt_x+(cos(-2*pi*(1-$))*-#ppt_x-sin(-2*pi*(1-$))*(1-#ppt_y))*(1-$)">
                                          <p:val>
                                            <p:fltVal val="0"/>
                                          </p:val>
                                        </p:tav>
                                        <p:tav tm="100000">
                                          <p:val>
                                            <p:fltVal val="1"/>
                                          </p:val>
                                        </p:tav>
                                      </p:tavLst>
                                    </p:anim>
                                    <p:anim calcmode="lin" valueType="num">
                                      <p:cBhvr>
                                        <p:cTn id="93" dur="3000" fill="hold"/>
                                        <p:tgtEl>
                                          <p:spTgt spid="12">
                                            <p:txEl>
                                              <p:pRg st="14" end="1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nodeType="clickEffect">
                                  <p:stCondLst>
                                    <p:cond delay="0"/>
                                  </p:stCondLst>
                                  <p:iterate type="lt">
                                    <p:tmPct val="5000"/>
                                  </p:iterate>
                                  <p:childTnLst>
                                    <p:set>
                                      <p:cBhvr>
                                        <p:cTn id="97" dur="1" fill="hold">
                                          <p:stCondLst>
                                            <p:cond delay="0"/>
                                          </p:stCondLst>
                                        </p:cTn>
                                        <p:tgtEl>
                                          <p:spTgt spid="15385"/>
                                        </p:tgtEl>
                                        <p:attrNameLst>
                                          <p:attrName>style.visibility</p:attrName>
                                        </p:attrNameLst>
                                      </p:cBhvr>
                                      <p:to>
                                        <p:strVal val="visible"/>
                                      </p:to>
                                    </p:set>
                                    <p:anim calcmode="lin" valueType="num">
                                      <p:cBhvr>
                                        <p:cTn id="98" dur="3000" fill="hold"/>
                                        <p:tgtEl>
                                          <p:spTgt spid="15385"/>
                                        </p:tgtEl>
                                        <p:attrNameLst>
                                          <p:attrName>ppt_w</p:attrName>
                                        </p:attrNameLst>
                                      </p:cBhvr>
                                      <p:tavLst>
                                        <p:tav tm="0">
                                          <p:val>
                                            <p:fltVal val="0"/>
                                          </p:val>
                                        </p:tav>
                                        <p:tav tm="100000">
                                          <p:val>
                                            <p:strVal val="#ppt_w"/>
                                          </p:val>
                                        </p:tav>
                                      </p:tavLst>
                                    </p:anim>
                                    <p:anim calcmode="lin" valueType="num">
                                      <p:cBhvr>
                                        <p:cTn id="99" dur="3000" fill="hold"/>
                                        <p:tgtEl>
                                          <p:spTgt spid="15385"/>
                                        </p:tgtEl>
                                        <p:attrNameLst>
                                          <p:attrName>ppt_h</p:attrName>
                                        </p:attrNameLst>
                                      </p:cBhvr>
                                      <p:tavLst>
                                        <p:tav tm="0">
                                          <p:val>
                                            <p:fltVal val="0"/>
                                          </p:val>
                                        </p:tav>
                                        <p:tav tm="100000">
                                          <p:val>
                                            <p:strVal val="#ppt_h"/>
                                          </p:val>
                                        </p:tav>
                                      </p:tavLst>
                                    </p:anim>
                                    <p:anim calcmode="lin" valueType="num">
                                      <p:cBhvr>
                                        <p:cTn id="100" dur="3000" fill="hold"/>
                                        <p:tgtEl>
                                          <p:spTgt spid="15385"/>
                                        </p:tgtEl>
                                        <p:attrNameLst>
                                          <p:attrName>style.rotation</p:attrName>
                                        </p:attrNameLst>
                                      </p:cBhvr>
                                      <p:tavLst>
                                        <p:tav tm="0">
                                          <p:val>
                                            <p:fltVal val="90"/>
                                          </p:val>
                                        </p:tav>
                                        <p:tav tm="100000">
                                          <p:val>
                                            <p:fltVal val="0"/>
                                          </p:val>
                                        </p:tav>
                                      </p:tavLst>
                                    </p:anim>
                                    <p:animEffect transition="in" filter="fade">
                                      <p:cBhvr>
                                        <p:cTn id="101" dur="3000"/>
                                        <p:tgtEl>
                                          <p:spTgt spid="15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eaLnBrk="1" hangingPunct="1"/>
            <a:endParaRPr lang="en-US" smtClean="0"/>
          </a:p>
        </p:txBody>
      </p:sp>
      <p:sp>
        <p:nvSpPr>
          <p:cNvPr id="14338" name="Title 1"/>
          <p:cNvSpPr>
            <a:spLocks noGrp="1"/>
          </p:cNvSpPr>
          <p:nvPr>
            <p:ph type="title"/>
          </p:nvPr>
        </p:nvSpPr>
        <p:spPr/>
        <p:txBody>
          <a:bodyPr/>
          <a:lstStyle/>
          <a:p>
            <a:pPr eaLnBrk="1" fontAlgn="auto" hangingPunct="1">
              <a:spcAft>
                <a:spcPts val="0"/>
              </a:spcAft>
              <a:defRPr/>
            </a:pPr>
            <a:endParaRPr lang="en-US" smtClean="0"/>
          </a:p>
        </p:txBody>
      </p:sp>
      <p:pic>
        <p:nvPicPr>
          <p:cNvPr id="16388" name="Picture 4" descr="2 template final.jpg"/>
          <p:cNvPicPr>
            <a:picLocks noChangeAspect="1"/>
          </p:cNvPicPr>
          <p:nvPr/>
        </p:nvPicPr>
        <p:blipFill>
          <a:blip r:embed="rId3" cstate="print"/>
          <a:srcRect/>
          <a:stretch>
            <a:fillRect/>
          </a:stretch>
        </p:blipFill>
        <p:spPr bwMode="auto">
          <a:xfrm>
            <a:off x="0" y="0"/>
            <a:ext cx="9177338" cy="6858000"/>
          </a:xfrm>
          <a:prstGeom prst="rect">
            <a:avLst/>
          </a:prstGeom>
          <a:noFill/>
          <a:ln w="9525">
            <a:noFill/>
            <a:miter lim="800000"/>
            <a:headEnd/>
            <a:tailEnd/>
          </a:ln>
        </p:spPr>
      </p:pic>
      <p:sp>
        <p:nvSpPr>
          <p:cNvPr id="16389" name="TextBox 5"/>
          <p:cNvSpPr txBox="1">
            <a:spLocks noChangeArrowheads="1"/>
          </p:cNvSpPr>
          <p:nvPr/>
        </p:nvSpPr>
        <p:spPr bwMode="auto">
          <a:xfrm>
            <a:off x="990600" y="1066800"/>
            <a:ext cx="7162800" cy="461963"/>
          </a:xfrm>
          <a:prstGeom prst="rect">
            <a:avLst/>
          </a:prstGeom>
          <a:noFill/>
          <a:ln w="9525">
            <a:noFill/>
            <a:miter lim="800000"/>
            <a:headEnd/>
            <a:tailEnd/>
          </a:ln>
        </p:spPr>
        <p:txBody>
          <a:bodyPr>
            <a:spAutoFit/>
          </a:bodyPr>
          <a:lstStyle/>
          <a:p>
            <a:endParaRPr lang="en-US" sz="2400" b="1">
              <a:solidFill>
                <a:schemeClr val="bg1"/>
              </a:solidFill>
              <a:cs typeface="Arial" charset="0"/>
            </a:endParaRPr>
          </a:p>
        </p:txBody>
      </p:sp>
      <p:sp>
        <p:nvSpPr>
          <p:cNvPr id="16390" name="AutoShape 12" descr="data:image/jpeg;base64,/9j/4AAQSkZJRgABAQAAAQABAAD/2wCEAAkGBhQSERUUExQUFRQVGBwaGBgXFxgYFxcXGhcXFxcVGBweHCYfFxojGxgUHy8gJCcpLCwsFR4xNTAqNSYrLCkBCQoKDgwOGg8PGikcHBwpKSkpKSkpKSkpKSkpKSkpKSkpKSkpKSkpKSkpKSkpKSwsKSkpKSkpKSkpKSkpKSkpKf/AABEIANAA7QMBIgACEQEDEQH/xAAcAAACAgMBAQAAAAAAAAAAAAAEBQMGAQIHAAj/xAA+EAABAgQEAwUGBQMEAQUAAAABAhEAAyExBAUSQVFhcQYiMoGRBxNCobHRUnLB4fAUI2IVgpLxohYzQ1PS/8QAGQEAAwEBAQAAAAAAAAAAAAAAAQIDAAQF/8QAIBEAAgIDAQEAAwEAAAAAAAAAAAECEQMhMRJBE1FhIv/aAAwDAQACEQMRAD8AToSX6/L7QRKQSQKg7UNW3LRphpCtT7PX94ORhlKuCUvVwQL7bGCRRtJSlLF0uaEF9JPAnwk/x9oaYNKTfSl6aTUM9TSoHOMZdImI8LkGlEg0HEEh/nDmVhwoBxKX+ZwwHTflaGHCcvy1MqiSgJq/ft0BDgQ2w7AUbrTf5+sAYSWjUAEgLsyXHoaFuRhiZulNnI2fnvVok1RRG82YK99dOAB+lYGGOUSdCEzTyBBHUMD6xGZxmVcJ+p6cYDnqKX8LfnKQ/lVRjBoPl4sVC5SpZaxBIPKsDrxbOElSVDYGvUJ4CB1YpYHjUUmyW1Dq6v1hXic0KUkMljs+kH/aEgGAwJE2MzxaauFXLgsXG5Ft7Qnm9sCH0lWz1hRjcxMxZqabfvUx7D4cdd/OIyyUdEcdoeyu2C1Agk13NX6xLhO0021/PyhLLlQzwRQiqv1iLyMosaLLgs+UbpPDyr84PlZuVX/YnlwhHKxrtpQojiAw9TDCQeIAPNQhfyzXA/iQ3lZmN+giT+sBPL68IXIRX942UGbm8Z5mZ4ojGZMHnG0lnvWAEGJ0Kho59k3iQxCIhUo2P6xHKmtzgi4d2jqU7OeUaAp60uNWnjx9OECBkd7WCk3cE78SaQyXLe7Hyr1gUymJqT1/jQyYKF2JxUteoBUpSd6pLfmTducKMbgUHvaB7spNUl0gcQ1DcdIczUEBR0B9mVpd9i1z1hSvHlAKRLSkH4EgBXO1DufOCgMqOc5SiigSqop4SBwU9R5tFemp0qfYfDRqOLA/WLNj5sslSkakDyUgvxe29DCHGAEkJoLbQ5MXzJoOzVjBEYV6frGqlRrMWmVPTYuPKv1h3gCkJbQpQLM5A8u9aK3KLfz+UgpCwVVSRzSQT6GMIWhOZpSCDKWDw7gN/wDGsH5TmJU6fcqQC/El+JpCbDTtJGsliKB+8rkBtD3B4ohNQGGye78zRUZse7HWFw5AuQd00ua1rGuLw1FdHbbziPD45WkaQWP5QadP0gTMsV8IAO7Pc8SYnZWJrKwpU5L6aUZtttxEeKw8tPePeUKAWAO1dzyj2HTrLqV3R4u93enP5QNicclSiPAgUGlQHWjGkYLI8UNLEnmSagPZ3tCDOMUWO54m56cByh9OlSQHBpySl+t2HW8VXO5wL6RfnE5MeCfBVg01PX9IYp/nAQpklh/POGGGxQt4lPtam0czTOuIfIQ9qDibniR9zeGWHkhJ4nncQLgMHNmHuIfzr9GidCl6lJP9spLEM6n6m3SJ9G4MpalHcD1/YQSiUfxnyYfeF8pA31q/3EfRoMTJH4G+f3jLQy2Fy5fCarp3TGTImk0moJ4FJ/R4GATxUPMj6xunDKNpquPeSlQ/QwGKw2Quanxe6PRRH1AglOIVwPyUP/EvAUiaqoC0K5VSfqRE+p7prxZ/mIwgdJng08J+RgzD3hPLxIBYuOSqjyV94YYddv4336xeD2SyLQapXACBlqceEpcWNLbvBU2TqHA3HlsYjBDFPCjR1s5xDipJKHLEj4SoJF9j5xGV6k6fCWcWYNsOMNMUjSpKqM9ate5tCrGZIlZ1AnlZjWlrdYyA0VXNcXLUvRaYL91g/C1zCXMtAYaFaq71vd2aLVmGVlQdSUrUKOQR5kkt9YrE+QSogELKWcd4HfY7Wit2SEM5CNgoHgagxEgD8JPSDJ8ssHBBarinGIVEJoC3E0qYFGG8iV/OUF4eWzaQNRtx8wxiXDqQzLCmpXu6q8IOw2VCpTMTp2JYHppNHfnBoQJwKEqYKCgWYTAGrz5eUNZGDUh+7ZrEaTwLvQQFJlIFUkqVwChe1Tp4vB2CK5jJJUxFag+VqwsikQ5M8pTfUtVuCE+W5tA8nCaqFxdyAS3rBk6UEjSlJszpAJobE/pAi0kIZtL3JIcDd9h0idFELcyzUBpaWSjnUqA3YfIQLKmFRDJ0jipiW+ieheMTZ8ordI1EMzqoG3YJcv1jM+eNIKkgCo0sw/Uq8zC8CRY4pF1J6lQPyDfOK3jp+ruoqeAhhMImq0ICQwNPOwsxhnlGUh2MspO7ux5lzU9IjKVM6IRtWIMD2eXMbU9LAU6vzZotmVZGlI06W9PSG+DwZASCbb8Rt1gfP8+l4VFfEW0pFzEbk3otpG83DJkpUszFS0iqjTh6xVcHNM2YuYHSlanSN9LMCesAz8wm41Y94yZYrpHhDGj8TBOJzgSwyRQfEdzyEP4dUBPdsdSEqp3gPJ4NlSFC0wf8L/8AlFHGdzipzbkGYcuHpDrKs4LgE+u8I8bQVKyyrE0h/wC2seb/ADiPD4p6FLEbGopE2DxoaJ8Xhk60rFNQ73VrwlMoqNUrPLzH2ghCVM40dCVfaNUSKGPSqGiU+bk/OApCyRsSoXQSOTLHytE2CmJug03T9hcdI8nEeXQ/WsaT0BKhMFCW1AWPBXIiKxasjK+FgQaRBPkuXFxEuHmOPWMqG8dl6OT6LMRQd4U4HvDrZ4AVMKu7qdgdmPlytcQ7UqjPf+NCrFSUlTj/ANwWIJG7W5t8oKCxbmXvChZCXCWrWoZlWZjFOzHFT9ZFxwABKSNiWu3pHRkT0qDvcAtZnpY7OIq+c4Jiy5YAJYqSAnu/Cd+BsRa0OickUrEFcwHUymFwXpzrCedJYkcIsOMw7FQSCfxKJoALD9YXnL1KAYsBZ7nrDUTsdSklRJABG9QSOBoWhsjLDpHeDtt9jeB8uwq5haX8gGSNiTFolYJEpAC1OssGBZzbbnAsZIUYWSJSmU3Ou5+zv5w2ThTLD60DVXU5JINmeBcVmgQGlBAIqVqB51DlqwL71ZUHUdSyLd1ki5hpIKZJiM0mkKA1lLhLOxUqpDttzgdMkqBBoORDEi7qKu95GCZpZMwEkgzKBLv4SCFV4wlzXFaASKpFWvdx5gRJ6RRbCMTi5ct/7enS1QUj1YloBkS5mJUWDJ47nlC2VLVMIWtj/jYNs/GG03PVoATKAQfxXMc052dUMdFjyrswkAOmvT1fjDqTgQgWoNmaKr2dwqpvfXNmlf51U3taLPi1zEyjpIWSKaiAX2DmJpoeVplU7YdqVSFhEljMUCDwAoxiknVNmalnUtTkk/TkI1zGROTPWrEJUlajv4egO/lDHAyhp4kl6P0EVejR/wBDHBywkAX/AFP26xDjPdhtRo9AHLnkBeCAUypZWuwoBZ+Aa/KsJV5/Llq95NI1kUpqUlOwSLJhI23oMmloJxGJCEuqRO0h3Pu1MOam8PnxjeQUTEvKUx4bfcQPK7ToWwEldU6gpOlwlqqcd4dI9hcdLSpMxgyi2sCj8FjY/wCUZx/YkZfBllOPXrYguKcouuGmkpD1iiFIMzWkkMPL7RaMoxw0gFyG4frEZFoocTJzAvQNCvGZyUilz9GgPN82IOkC1ybBzeEkwKWbgbOupPRIgRiFujed2mWiYN3LeI1/SLlkOaJny23ItuDuPWKTOyuYBqStJ5FLP5vThE2R49SJqVsUsrStPPhF6RFpnVpSmSNoIUtohkTAQOO4/WNUTwVabFn+ZtHQuHG+msxja7OB+sBYiQhRGohK01YG1SygbiotE02clRAspjXps8YxWGExBSdwQ42D1Y842wsEzBCUqSsqCQo6Fg2ZQa21WMLP68JTonWfuq4aCdSVbUL+sQZnjhpTKu6S738QZ+dICm47QV6065c0jUF+F2Ic/hNIqkIwftHlxUApATXgXd7Xs8VKWlSXBKlHgCSw2cgdfSLdj5MvQjT3HBT3rsKkV8QbeKtmKXUCgEjcocOaX8m9IYlRckZgJQZDPwFAnlAoxqlFypJU1VM7CrNu0L20g97m3xV+kaSCt+6Hf0IcOCekLHRrGmnWmj6QQXtqr3iRwh8mQgLM1RYJYDgSfCnn03ivSZ4CFB6ukNwSCsAeocw3M4GVLBdu6okXff13EBy2USsCzGewSXNe91JUlyed4qudYgsmWPxOeQJdosuZLCUhywGojpQj6RUFEqClquqv2ERkzoxxth3vWFDyb9YklpN6NUxDg5L943ZvWDJlBWOJ9O2iBebql+EkcWMEYA6zqWpRfiT94Bk4PWpz/OcMPcMGhm0uGSvpbsPhULRpUy08FspuhhXjOyaUh5DUB/tqP0I+kV84dX4z6mLHkmUJACgVPsXO0awNVtFQzZS5vdDuLjSUhP8AiH8R/nOFs7s3KmISlS9E2upSw6VvzG48rxfM9ydaZipqAkhbBSmdSSKE6d34wtnZYp390iYQPElYQW5pUb+cWU6IyimD9msswuD1HUmctSdKdNWoHJZy9N2jMzCS0rKilISs94fifYDrV4lVl+IAcIQgD8JVMUOFg123MEYfs0qqlk6i9TevAbQJT2GMaFnuUJmKMvUJYAA1Gr/ER5sIddncOyUp4CIFYECmwhjgFMoN5xFuy10Ks5wDTlatVAFJCd72O1mis51NxEpYMpLywxJSC+7pJNXdqsBHSe0mDKpSZqR3kEA/lP7t6xV5k3vVUUKa+xEPCXknJekJMJisVLk++ml5eoBiHcG7MKsC0WDIJYnTiCA3cc8ahvkYwvKVzPiDcev7w4yHKFyZukoExJSC6VDukE02i1pk9pUWvCrSoO+kpL8GMex6hMSfdqdaKhruDUftEeIkeLUnk1d23Br6RJIwLd5DAPVr2i6OVkcwapYmBgoFzzJvzFrQvTiFFQLpYlI1BRJdmrwY0hnr93r1MxZ2BHI0rxhFjpYkJ1AUdRJ4kgK1NzB+UNGkI2R9pMMkqCi9Ul25C/KF2KSJcgFR1EvTYslWoF/yv5mD5maJWZaSuo8QNQpKgxB4UIMCZoAlBCTrSpWpAAtQDSbbExZC2ITME1KClJZIIAfgXccoVYjFDWQlIIDWeGGbYwaUoAUHqUyyA3FzpJPG8JZ0pWo6EnTzJ9awjEsdSy13qOvQxtJBFjtYGpMSSZBXUNWwYi3EfpDLCZdoGqYQOABcn0ZvnGsyIMJL0kA3L04i+n8wc+sM8OQUh3Io3EG/SApKEJOs9+rWZLk0HTmLx6ZMYEXAoOrRORaKsV9osfqVpTYtW7Jq4+UAyUalADwiIcTM1TCeHdH6/OGWBlBIMcmWR3Yk0gjSAGtAwBWa2EbLWVluEEy06UxzUdBrLQwbrHiCSwtGxVqtBeHQzQVs1kcnCvtUVEWPKKUMAS0aoa4KSwcQdCt6GBX/ADrt6AwmzHBmX30M3xDg58Q4QZmU4SwiYogAKqeIAUoDmXAHnAuHx2uRMUoXTpSks7mz8KqHpDqLJphWGkAgEmpHGz/9RBmU06dKbmh5QUmYmXLTqLAJbpSEeZZ+m0sM9AeMFcHIZknSKxLlyCVXhNjMvWpOvUXFYbdnZpo94TyZlulSApBSoOlQYjk33ir4rLtJVLUEqKT8QoRt6iLRhVXjTMsIlSkqPQ8+EM9x0Si6lsqUvBJlHua5YN2J024Bw0NsDKAVp1lWqqVuyqGqFCGScsFx6cowrLARXxXSojvULs7eUaNjSaGkidUgsOrUEZVM0JYB2D+WoH6GBFIJUD1evT6RqoqE5BAJSsFJ/wATpor5CO2Jwy6R5vMPujckuHHiahBH0blFZXjNcoo8Ty3STYgKUkOLuUlJbnFixPeQ4ppVUWKSHqDuGioZikJmIIBZTs1NIJ1ivRhz0xWOkK6QvTJ1hWl9ekkpH+PdYb8Ik/1IyRLqSiZqNQ7MQKG46RFmUtSCJ8os4dw4VrBY024+cQysT/USGIZUhRWQB4krd2Gx1NQcYYl9As7wzTnSe6rf6wqKCN35+sFYnEFQqaN8/wBoGDG5hTUWz3pluk1a/A8wYnlTisBIBqKbhxsecDpmJJ0m/wCLfpBkuWA6dQS92IBPFyLCMBG81IZKXcpVqVwdqDoIAzDF6ZZI+M93zuYnEyWkKCDcEED0cnyo0JJuI94sfhTQD6mIZHSOvDC2YwOHq5sPOsGKWTRmjVMwhgG5xlSwnmY4pbPQ4idICE9YhVOJMRpBUWvBUrCnaBVAuzbCj+GGKDS8AygXrB8mV58Iwy/oxy2RqO94f4STpoLekL8qkMB84LzbMk4eQuafgBIB3UzJHQ3hoq2JORWsYtWKUZSu7KkKUXdgqpDk7AVjEnGJUwTSSix/+w/jI35Qgl5jMmpAICEEvpBcqJLgKJ21G1osGXEJV39PdNH2q1OXSLqLZFyUQs5audWYdKGcCz8yOEVbtKv3GJQSAJaUv+7couhzEA6h14VcV9IAzNcucDqSGqyjUjl53iixfCbytCIdrMMpLBQdh0gnLcxSD3SCDuIVYzsLIUD7vxnqC9bd60IZOExOGUQEKUl2DP6M8B4daGWa+nX8FjRpuI9jsxCkqAPhTqP0AjmuX5tiJqghKFJ2KlAgJvf5x0XLOzCQgqJVqWkPqva3KIxxSGeSJvhMezXakOJM4KS484rcrKJyAWBUkEgHdturRNkmMUkqSqxp5vAipKVBflxssGGSAXFifJ9jGCBVIp4gCNnLFudR6RB/VKSQlhoahezcokCXQ1wxIVetfrHbVHEJUmYl5Kj3lhXkyWSRwu8VrFI98ApL6kUUCCQpAQAHe5GnhvD7GZiuXMUSo6QggINnPdSxvWsIsbLSQCkkKqQHIZzVOrcE2fhDoRkM3+7LLUCQqhoC7OOAbyvFdkYlUiZVJDhikbpdiBzcv/tEP8FjVKCk01NqAcGoB6028xCeZPGvURpoXNyPsWb0hrFaA8zQEk9HFLg/xoCAg6ZiRqJDkHjXzA2MYxKgpTjhWAJ6oe+43vX04wrzfOjKISKv6qe0T43HiUkqPSKZ/wCoCJ4We9UFr2tAGjstuOkTJQT7wpBUAdKXetR5V+saYcbxYsDOk42SlJq1iPEg8RyfbeE2KwC5CtKwG+BQ8KunDm8c+VNnfgkkeM5rxpKClHZo0CCo8Kw3weD3AjldJHXTfSXAYPjFiwmWhnhfg0MQGiyYYMkfy8T70zdcK/mOCEsgkMC9ecDIUxizYuQFjQfit5MAfnFbnSwEBTixL80q0mNTMpfss2UqdAjnvbHtQMTiRIQf7Us32Wvc8wLQVn/bNMqX7jDrCpiqLWC4QOCTuo8dop/9M2lW/P1rHTGCrZCbt6LPInpStFWAD0+IiyeTlh5xnHZ3LlzUuoPwDUqxdR5h/OBsNl3vADvy43HzAiszsmnKmG7ClKcLeYh4SSEyQb2i7DOE6Qp3lkh+gLsS5oaR6ZmYXQnTdrVelW9Yqs3JJmkJUVEFQNLgjcfKIp8qbLf/AOROzly9jXaKqSJSg0WsZkUOaKA33HAVtDHL56FqGqqjagOwNPvHPEZhMR3kpID2Jdzpr+kMcHnZSQnUQSaDSybC52h0xKZ1fKJUvVUCjbUe4B5sfOLGhQI0hg1t2Ectk9oEaApKg4dKquUAgAUFw4hxgu1tquaPYGoeo229TGejU2XmWtyxcft9Ihx8pJp3SeLOp6tURXE9pgHXqApY003v+IdIFxPadS0nSzuCA7BSTeuxg1Yt1oeYaZ7wKSaFJZL71NOEBIxa0TfdNpQkhQbdKqMdqEp8oBwONRL1rKjSo1FyVFn/AOMRZ/nSCkFB76kA2JOnvBhw2hkgWDdrMXrPuxuAQX3fSzfOKvPxtS+xOm9Klh+UtGMdmZJJdu6zChpuT0+cACYXJsRTypTnBf8ACTewuVjFBQJ2qOXImIlL1EkBn25cYytiKBuI28oiUSP2hQEczxBhEiUvakSMDXflHmajNGMVjtBm/vDpDtFeVMjadNJveB4KK1XB5kPaJWHWCCdO4jr+S5zJxctiApxVJb1HPntHBgqGeS54vDrCkKIqLbc+cLJDJnWsbkRknUl1SnLH4k8Eq4/m35Q7yZCVDy/jQB2V7Xy8UkVCVsxHH9jwh1/pFdcohBN0/Ar/APB+UcmXFZ148z4yYZduPKCfCpL7uPUUjSViSCBMSUk+h87RpmmJSEoq5Kxpa9CXaOfw1ot6TBZuaI0JmFSUhKw6iWADK+zxy3tT2nM+bNRJLSFLod1Ac9gS8BZ/mE7Eyu6gplyVHUiupzQLX5Ajk8I8KaR148fnb6cuTJ6dIPwKWUH/AJf9otGHkakENVqbVAirJU9Ryh9lmZD5Rsi+jQaqh72bxPw/XjDmRhg/mYp+HxmieQLEuOhb94t+AxoMc8lTOmIUrDggpIHXeAl5MkKcBxSnWHEgAmGH9ClXHypCxYWimzsIkggS0FjvfpCzF5NromUEm3ipxfjHRR2dln4lB71H2jx7NSgKaj1P7Q6kybcUcqX2XWk6qAu4aGGVSDL1FblmA50PyEXTGZUlNQYpWdZ6iTrWwOk6Ujiq3yhlOUnQGopWV7tbnakzwlJLgd8Vavw+j+sPMlzhMyUmoDCoNWNq8Y51MxClqUpVSoknqf40T5dmapS3FtxtHbFUjz8jvaOqnEp1g/DYuTvQu4+QgDHzgtRUS4A7oDggAsx4CE+GzITUO/7GC0TbOOVDDEbZLh8PqdWl+RoCDfyaPYnBlRUtLJSLC5b7msDudRJ35uIIkuCSCQ/AwLCaSZKiDQt/PWN/6Q2LBxv8o2JVxLdTWJf6c7v/ADd4wSIyAlJL1dg1uZ5xqcI9dSK3qYnmLTYAMKVu+5iCagPR26wDHK9TGPE1tGFRh4eypKRGlvKNDHngAasY5dmKpSgtBYjeOt9jvaSiYAicWXx2NI4qlUSJmMYWStB0j60wUyXNQCkpUDwqPq0CZr2WTMT3SZancEWps0fPGQdtcThiCiYro9D1G8dY7Me2SXO0onp0rtqFupG3WAojKRviey60TTMUlPeHfUnwLIpqI+BTUOxir9o/ZwXMzDJZV1SjR33QbDofKOvYrEADU4II2rqeyebxXsl7WyJuJXhTRcsMCbLYd4J6WbeC0ZHDFakKKVJKVAsQoMQeY2idE9o7r2r7J4aclPvUDWVBCVppMDmlR4gPwl2jkfansXOwS+8CuUfDMSKHkrgRC+Rk6Ypn4khSVA1Ab5vD3K83LAPUbecVpSYzKcGsJKCaKxm07Op5ZnAIu/p94e4XNE8XEcgk5opO/Pe+0MZXacg3jmeGuFllX069/qKWvxjWdmiWZ7fWOXI7VFr/APW8OMiw+JxqmlhkDxLU+kfcwFibA3FDfNMzmTHlyQVLIPQDcnhHJe1qgmaJYVqKKKO2o7COu9psxk5Vg9KC+Imij1UTvMVwAFo4IuaVrUtRckkk8ybx1Y8fnpzzyXpEoDRoqNgabxGTFiCQbgcxVL8JfkbQ5wXaxNpiG5ivyirgxmdxhkDydCwuZSpg7i0nlY+kEy5fD+co5nKnmHmWdqJiKFRV1uBwBhHESUbZdpGHOplOPtE2JJfSCdIpx8oDyrO0zUlj3mFCXUK7cYLY7pIc02eBQrVA0xFXEYEMEYEkPRI5wLMlse6YFMWzkhU8YBaM6eHGMaYodJlW0e1Rl6xq0Yxl4ygecH4DK9Y1KVpTtQEnoHDAcXiLGYH3bF3B3Zj5iv1gowKINwswoBWDWw6mhPpAiAXHOJZ0wEhIsP4TBZi15B23xMoaQslIsKqbn1jQS1OqbrNHXqD6gu4IO1YR4KU5aLBNw5mBMhBAUtncsH2SeRMKglx7Ke0deLXh5E8vMCxpWA2v83Nt465NwiZiShYCkquDX/qPnnsTlMyTnOHlTUlKkzKpI3ANRxj6OliBIxzHtP7KWdeHqm+jcdOMc9xmRLQplJIblH0wIV5l2ekzg6kh+IETafSkZL6fOsrLVHaGeWdk5s5YSlJJP8c8I6mvs3IQrSSgf7h5dIs2V5bLlJ/tgV+KjnzhFcmO3FcKf2e9lMqWy8R31fgHg413VFxx05GFwy1pSlKZaCQAAkUDt6tBqTFT9q+O91lk3/IpT6qr9IrFURu2cE7WZ7MnzFTJinWr0SnZIHAQilS2MSze+p/lz5xrKD1MMCW2biIlxuFUjR36tSMA8lUbA7cYi11MZSTGMemym6RE8GJrEE+SRGMEYPGqSQRRjQ84tmXdp1EALL/5bvzijh4lw2K09IwGjqsqfqAOol4mMxIskDjvFCw+czJaDoY7tdqRNI7cTAO9LSrmKfeMS8MqLxvLjyo1JMEsbER4xoD5w5wOARo1qdQPhDlIpcqIrezXjGJcDMC5aQLhIDNWhLU3BBvGmcHSgJURqNWcEpAs7W5DhEOPwCQCpFGq1xtStQesK0gqLQUYkkhg++36/JozJR0j0w1pZP1grDynNozMMMDplpK1UCbczwjGW41RmO9TUcjt6QDmeIdkCyb8zEWFmMRCmPonKMGnFHDY1gW0n/MEDQrbjBnaT2jYbAlpiZpURQCWQD1UogQg9jOc6kzcOT4WmIHAE6Vj/loP+6LN2/7KJxuGUG76apO4LUaMFM55m3t6mqJGHkoRzWdR9KCKjmHtLx05WpWIWOASyUjyAis4/L1yZipawykliPWogd4bQHZ0LK/a7jEp0r91NH+aAfpUwwke0uejvS5SEcgpWn0NI5nhlOrpFgQ+j7wsnXCsIp9Oo9nfbYhZCMVKKDYrl95PUpNfQnpDTtpgznGHkIwkxJlKWVLmWACQKNcmppFK9kXZeRips5c5Ov3Whknwkq1VI+K0dxkyAgAAAACgAYDkOXKMI6Rwz2gdipGW4RHu+9MUWUtTOSfoI5jJFC8db9vWYVky3epPpHIyKdYwtmmqsZPHjGpU0aa61jGMq9I1948ZWmNHjGCpZpBCEa01gNKoLwy4xgObI0mIkw2nSgq8Kimt4xgnB4gijxtOkVdNjAggqTiKRqMCKVWNHciNizxgUU42I+sExLJwalqZKVEi7C3B+EMsJN0JCZg0kWezVL0uQ5MEJWVS0m4Ifk7nUSN+FeERYwj3SnHAjkXApwcPGMR47HJ06UHUTfgB51UTC4J0jraI5Mpz9Y3mzNRf5bBqUgmPIQ8Mgr3aCfiILcucQYLDuXiDEztRPBmHSA2YHD33iWUTGiUxuj9YxmX/ANm2d+4xclRLAn3avyrDP5HSY+ipanEfJWVTiFN8/Jx8xH032TzkYrCSpruSllfmSwV84BkUn2oez8TgZssMri29aHlHEMXhFS1FCwygaiPr3FYcLSUqDgxxX2l9imJWkMRVJA24QUE5ThVB+EPUTQUtFfQtr3hnIncYLQ8H8Ou+w9DJxRa6pY9En7x1Va2BPARzH2JN7jEcfeh+mgAR0HNMRplKPJoUDPn32t4/3uO0u4QgDzNTFNmGjQx7TYv3uMnK4rLeVP0hXMVGJ0RE7RoY2Ut4xBCbIMYMv5/KPPE6SDeAY0SAInlmI/dVpHp0xhzMYxnE4nYeZgVMYjYiDRjxjKVxgRnTGMf/2Q=="/>
          <p:cNvSpPr>
            <a:spLocks noChangeAspect="1" noChangeArrowheads="1"/>
          </p:cNvSpPr>
          <p:nvPr/>
        </p:nvSpPr>
        <p:spPr bwMode="auto">
          <a:xfrm>
            <a:off x="155575" y="-944563"/>
            <a:ext cx="2257425" cy="1981201"/>
          </a:xfrm>
          <a:prstGeom prst="rect">
            <a:avLst/>
          </a:prstGeom>
          <a:noFill/>
          <a:ln w="9525">
            <a:noFill/>
            <a:miter lim="800000"/>
            <a:headEnd/>
            <a:tailEnd/>
          </a:ln>
        </p:spPr>
        <p:txBody>
          <a:bodyPr/>
          <a:lstStyle/>
          <a:p>
            <a:endParaRPr lang="en-US"/>
          </a:p>
        </p:txBody>
      </p:sp>
      <p:sp>
        <p:nvSpPr>
          <p:cNvPr id="16391" name="AutoShape 14" descr="data:image/jpeg;base64,/9j/4AAQSkZJRgABAQAAAQABAAD/2wCEAAkGBhQSERUUExQUFRQVGBwaGBgXFxgYFxcXGhcXFxcVGBweHCYfFxojGxgUHy8gJCcpLCwsFR4xNTAqNSYrLCkBCQoKDgwOGg8PGikcHBwpKSkpKSkpKSkpKSkpKSkpKSkpKSkpKSkpKSkpKSkpKSwsKSkpKSkpKSkpKSkpKSkpKf/AABEIANAA7QMBIgACEQEDEQH/xAAcAAACAgMBAQAAAAAAAAAAAAAEBQMGAQIHAAj/xAA+EAABAgQEAwUGBQMEAQUAAAABAhEAAyExBAUSQVFhcQYiMoGRBxNCobHRUnLB4fAUI2IVgpLxohYzQ1PS/8QAGQEAAwEBAQAAAAAAAAAAAAAAAQIDAAQF/8QAIBEAAgIDAQEAAwEAAAAAAAAAAAECEQMhMRJBE1FhIv/aAAwDAQACEQMRAD8AToSX6/L7QRKQSQKg7UNW3LRphpCtT7PX94ORhlKuCUvVwQL7bGCRRtJSlLF0uaEF9JPAnwk/x9oaYNKTfSl6aTUM9TSoHOMZdImI8LkGlEg0HEEh/nDmVhwoBxKX+ZwwHTflaGHCcvy1MqiSgJq/ft0BDgQ2w7AUbrTf5+sAYSWjUAEgLsyXHoaFuRhiZulNnI2fnvVok1RRG82YK99dOAB+lYGGOUSdCEzTyBBHUMD6xGZxmVcJ+p6cYDnqKX8LfnKQ/lVRjBoPl4sVC5SpZaxBIPKsDrxbOElSVDYGvUJ4CB1YpYHjUUmyW1Dq6v1hXic0KUkMljs+kH/aEgGAwJE2MzxaauFXLgsXG5Ft7Qnm9sCH0lWz1hRjcxMxZqabfvUx7D4cdd/OIyyUdEcdoeyu2C1Agk13NX6xLhO0021/PyhLLlQzwRQiqv1iLyMosaLLgs+UbpPDyr84PlZuVX/YnlwhHKxrtpQojiAw9TDCQeIAPNQhfyzXA/iQ3lZmN+giT+sBPL68IXIRX942UGbm8Z5mZ4ojGZMHnG0lnvWAEGJ0Kho59k3iQxCIhUo2P6xHKmtzgi4d2jqU7OeUaAp60uNWnjx9OECBkd7WCk3cE78SaQyXLe7Hyr1gUymJqT1/jQyYKF2JxUteoBUpSd6pLfmTducKMbgUHvaB7spNUl0gcQ1DcdIczUEBR0B9mVpd9i1z1hSvHlAKRLSkH4EgBXO1DufOCgMqOc5SiigSqop4SBwU9R5tFemp0qfYfDRqOLA/WLNj5sslSkakDyUgvxe29DCHGAEkJoLbQ5MXzJoOzVjBEYV6frGqlRrMWmVPTYuPKv1h3gCkJbQpQLM5A8u9aK3KLfz+UgpCwVVSRzSQT6GMIWhOZpSCDKWDw7gN/wDGsH5TmJU6fcqQC/El+JpCbDTtJGsliKB+8rkBtD3B4ohNQGGye78zRUZse7HWFw5AuQd00ua1rGuLw1FdHbbziPD45WkaQWP5QadP0gTMsV8IAO7Pc8SYnZWJrKwpU5L6aUZtttxEeKw8tPePeUKAWAO1dzyj2HTrLqV3R4u93enP5QNicclSiPAgUGlQHWjGkYLI8UNLEnmSagPZ3tCDOMUWO54m56cByh9OlSQHBpySl+t2HW8VXO5wL6RfnE5MeCfBVg01PX9IYp/nAQpklh/POGGGxQt4lPtam0czTOuIfIQ9qDibniR9zeGWHkhJ4nncQLgMHNmHuIfzr9GidCl6lJP9spLEM6n6m3SJ9G4MpalHcD1/YQSiUfxnyYfeF8pA31q/3EfRoMTJH4G+f3jLQy2Fy5fCarp3TGTImk0moJ4FJ/R4GATxUPMj6xunDKNpquPeSlQ/QwGKw2Quanxe6PRRH1AglOIVwPyUP/EvAUiaqoC0K5VSfqRE+p7prxZ/mIwgdJng08J+RgzD3hPLxIBYuOSqjyV94YYddv4336xeD2SyLQapXACBlqceEpcWNLbvBU2TqHA3HlsYjBDFPCjR1s5xDipJKHLEj4SoJF9j5xGV6k6fCWcWYNsOMNMUjSpKqM9ate5tCrGZIlZ1AnlZjWlrdYyA0VXNcXLUvRaYL91g/C1zCXMtAYaFaq71vd2aLVmGVlQdSUrUKOQR5kkt9YrE+QSogELKWcd4HfY7Wit2SEM5CNgoHgagxEgD8JPSDJ8ssHBBarinGIVEJoC3E0qYFGG8iV/OUF4eWzaQNRtx8wxiXDqQzLCmpXu6q8IOw2VCpTMTp2JYHppNHfnBoQJwKEqYKCgWYTAGrz5eUNZGDUh+7ZrEaTwLvQQFJlIFUkqVwChe1Tp4vB2CK5jJJUxFag+VqwsikQ5M8pTfUtVuCE+W5tA8nCaqFxdyAS3rBk6UEjSlJszpAJobE/pAi0kIZtL3JIcDd9h0idFELcyzUBpaWSjnUqA3YfIQLKmFRDJ0jipiW+ieheMTZ8ordI1EMzqoG3YJcv1jM+eNIKkgCo0sw/Uq8zC8CRY4pF1J6lQPyDfOK3jp+ruoqeAhhMImq0ICQwNPOwsxhnlGUh2MspO7ux5lzU9IjKVM6IRtWIMD2eXMbU9LAU6vzZotmVZGlI06W9PSG+DwZASCbb8Rt1gfP8+l4VFfEW0pFzEbk3otpG83DJkpUszFS0iqjTh6xVcHNM2YuYHSlanSN9LMCesAz8wm41Y94yZYrpHhDGj8TBOJzgSwyRQfEdzyEP4dUBPdsdSEqp3gPJ4NlSFC0wf8L/8AlFHGdzipzbkGYcuHpDrKs4LgE+u8I8bQVKyyrE0h/wC2seb/ADiPD4p6FLEbGopE2DxoaJ8Xhk60rFNQ73VrwlMoqNUrPLzH2ghCVM40dCVfaNUSKGPSqGiU+bk/OApCyRsSoXQSOTLHytE2CmJug03T9hcdI8nEeXQ/WsaT0BKhMFCW1AWPBXIiKxasjK+FgQaRBPkuXFxEuHmOPWMqG8dl6OT6LMRQd4U4HvDrZ4AVMKu7qdgdmPlytcQ7UqjPf+NCrFSUlTj/ANwWIJG7W5t8oKCxbmXvChZCXCWrWoZlWZjFOzHFT9ZFxwABKSNiWu3pHRkT0qDvcAtZnpY7OIq+c4Jiy5YAJYqSAnu/Cd+BsRa0OickUrEFcwHUymFwXpzrCedJYkcIsOMw7FQSCfxKJoALD9YXnL1KAYsBZ7nrDUTsdSklRJABG9QSOBoWhsjLDpHeDtt9jeB8uwq5haX8gGSNiTFolYJEpAC1OssGBZzbbnAsZIUYWSJSmU3Ou5+zv5w2ThTLD60DVXU5JINmeBcVmgQGlBAIqVqB51DlqwL71ZUHUdSyLd1ki5hpIKZJiM0mkKA1lLhLOxUqpDttzgdMkqBBoORDEi7qKu95GCZpZMwEkgzKBLv4SCFV4wlzXFaASKpFWvdx5gRJ6RRbCMTi5ct/7enS1QUj1YloBkS5mJUWDJ47nlC2VLVMIWtj/jYNs/GG03PVoATKAQfxXMc052dUMdFjyrswkAOmvT1fjDqTgQgWoNmaKr2dwqpvfXNmlf51U3taLPi1zEyjpIWSKaiAX2DmJpoeVplU7YdqVSFhEljMUCDwAoxiknVNmalnUtTkk/TkI1zGROTPWrEJUlajv4egO/lDHAyhp4kl6P0EVejR/wBDHBywkAX/AFP26xDjPdhtRo9AHLnkBeCAUypZWuwoBZ+Aa/KsJV5/Llq95NI1kUpqUlOwSLJhI23oMmloJxGJCEuqRO0h3Pu1MOam8PnxjeQUTEvKUx4bfcQPK7ToWwEldU6gpOlwlqqcd4dI9hcdLSpMxgyi2sCj8FjY/wCUZx/YkZfBllOPXrYguKcouuGmkpD1iiFIMzWkkMPL7RaMoxw0gFyG4frEZFoocTJzAvQNCvGZyUilz9GgPN82IOkC1ybBzeEkwKWbgbOupPRIgRiFujed2mWiYN3LeI1/SLlkOaJny23ItuDuPWKTOyuYBqStJ5FLP5vThE2R49SJqVsUsrStPPhF6RFpnVpSmSNoIUtohkTAQOO4/WNUTwVabFn+ZtHQuHG+msxja7OB+sBYiQhRGohK01YG1SygbiotE02clRAspjXps8YxWGExBSdwQ42D1Y842wsEzBCUqSsqCQo6Fg2ZQa21WMLP68JTonWfuq4aCdSVbUL+sQZnjhpTKu6S738QZ+dICm47QV6065c0jUF+F2Ic/hNIqkIwftHlxUApATXgXd7Xs8VKWlSXBKlHgCSw2cgdfSLdj5MvQjT3HBT3rsKkV8QbeKtmKXUCgEjcocOaX8m9IYlRckZgJQZDPwFAnlAoxqlFypJU1VM7CrNu0L20g97m3xV+kaSCt+6Hf0IcOCekLHRrGmnWmj6QQXtqr3iRwh8mQgLM1RYJYDgSfCnn03ivSZ4CFB6ukNwSCsAeocw3M4GVLBdu6okXff13EBy2USsCzGewSXNe91JUlyed4qudYgsmWPxOeQJdosuZLCUhywGojpQj6RUFEqClquqv2ERkzoxxth3vWFDyb9YklpN6NUxDg5L943ZvWDJlBWOJ9O2iBebql+EkcWMEYA6zqWpRfiT94Bk4PWpz/OcMPcMGhm0uGSvpbsPhULRpUy08FspuhhXjOyaUh5DUB/tqP0I+kV84dX4z6mLHkmUJACgVPsXO0awNVtFQzZS5vdDuLjSUhP8AiH8R/nOFs7s3KmISlS9E2upSw6VvzG48rxfM9ydaZipqAkhbBSmdSSKE6d34wtnZYp390iYQPElYQW5pUb+cWU6IyimD9msswuD1HUmctSdKdNWoHJZy9N2jMzCS0rKilISs94fifYDrV4lVl+IAcIQgD8JVMUOFg123MEYfs0qqlk6i9TevAbQJT2GMaFnuUJmKMvUJYAA1Gr/ER5sIddncOyUp4CIFYECmwhjgFMoN5xFuy10Ks5wDTlatVAFJCd72O1mis51NxEpYMpLywxJSC+7pJNXdqsBHSe0mDKpSZqR3kEA/lP7t6xV5k3vVUUKa+xEPCXknJekJMJisVLk++ml5eoBiHcG7MKsC0WDIJYnTiCA3cc8ahvkYwvKVzPiDcev7w4yHKFyZukoExJSC6VDukE02i1pk9pUWvCrSoO+kpL8GMex6hMSfdqdaKhruDUftEeIkeLUnk1d23Br6RJIwLd5DAPVr2i6OVkcwapYmBgoFzzJvzFrQvTiFFQLpYlI1BRJdmrwY0hnr93r1MxZ2BHI0rxhFjpYkJ1AUdRJ4kgK1NzB+UNGkI2R9pMMkqCi9Ul25C/KF2KSJcgFR1EvTYslWoF/yv5mD5maJWZaSuo8QNQpKgxB4UIMCZoAlBCTrSpWpAAtQDSbbExZC2ITME1KClJZIIAfgXccoVYjFDWQlIIDWeGGbYwaUoAUHqUyyA3FzpJPG8JZ0pWo6EnTzJ9awjEsdSy13qOvQxtJBFjtYGpMSSZBXUNWwYi3EfpDLCZdoGqYQOABcn0ZvnGsyIMJL0kA3L04i+n8wc+sM8OQUh3Io3EG/SApKEJOs9+rWZLk0HTmLx6ZMYEXAoOrRORaKsV9osfqVpTYtW7Jq4+UAyUalADwiIcTM1TCeHdH6/OGWBlBIMcmWR3Yk0gjSAGtAwBWa2EbLWVluEEy06UxzUdBrLQwbrHiCSwtGxVqtBeHQzQVs1kcnCvtUVEWPKKUMAS0aoa4KSwcQdCt6GBX/ADrt6AwmzHBmX30M3xDg58Q4QZmU4SwiYogAKqeIAUoDmXAHnAuHx2uRMUoXTpSks7mz8KqHpDqLJphWGkAgEmpHGz/9RBmU06dKbmh5QUmYmXLTqLAJbpSEeZZ+m0sM9AeMFcHIZknSKxLlyCVXhNjMvWpOvUXFYbdnZpo94TyZlulSApBSoOlQYjk33ir4rLtJVLUEqKT8QoRt6iLRhVXjTMsIlSkqPQ8+EM9x0Si6lsqUvBJlHua5YN2J024Bw0NsDKAVp1lWqqVuyqGqFCGScsFx6cowrLARXxXSojvULs7eUaNjSaGkidUgsOrUEZVM0JYB2D+WoH6GBFIJUD1evT6RqoqE5BAJSsFJ/wATpor5CO2Jwy6R5vMPujckuHHiahBH0blFZXjNcoo8Ty3STYgKUkOLuUlJbnFixPeQ4ppVUWKSHqDuGioZikJmIIBZTs1NIJ1ivRhz0xWOkK6QvTJ1hWl9ekkpH+PdYb8Ik/1IyRLqSiZqNQ7MQKG46RFmUtSCJ8os4dw4VrBY024+cQysT/USGIZUhRWQB4krd2Gx1NQcYYl9As7wzTnSe6rf6wqKCN35+sFYnEFQqaN8/wBoGDG5hTUWz3pluk1a/A8wYnlTisBIBqKbhxsecDpmJJ0m/wCLfpBkuWA6dQS92IBPFyLCMBG81IZKXcpVqVwdqDoIAzDF6ZZI+M93zuYnEyWkKCDcEED0cnyo0JJuI94sfhTQD6mIZHSOvDC2YwOHq5sPOsGKWTRmjVMwhgG5xlSwnmY4pbPQ4idICE9YhVOJMRpBUWvBUrCnaBVAuzbCj+GGKDS8AygXrB8mV58Iwy/oxy2RqO94f4STpoLekL8qkMB84LzbMk4eQuafgBIB3UzJHQ3hoq2JORWsYtWKUZSu7KkKUXdgqpDk7AVjEnGJUwTSSix/+w/jI35Qgl5jMmpAICEEvpBcqJLgKJ21G1osGXEJV39PdNH2q1OXSLqLZFyUQs5audWYdKGcCz8yOEVbtKv3GJQSAJaUv+7couhzEA6h14VcV9IAzNcucDqSGqyjUjl53iixfCbytCIdrMMpLBQdh0gnLcxSD3SCDuIVYzsLIUD7vxnqC9bd60IZOExOGUQEKUl2DP6M8B4daGWa+nX8FjRpuI9jsxCkqAPhTqP0AjmuX5tiJqghKFJ2KlAgJvf5x0XLOzCQgqJVqWkPqva3KIxxSGeSJvhMezXakOJM4KS484rcrKJyAWBUkEgHdturRNkmMUkqSqxp5vAipKVBflxssGGSAXFifJ9jGCBVIp4gCNnLFudR6RB/VKSQlhoahezcokCXQ1wxIVetfrHbVHEJUmYl5Kj3lhXkyWSRwu8VrFI98ApL6kUUCCQpAQAHe5GnhvD7GZiuXMUSo6QggINnPdSxvWsIsbLSQCkkKqQHIZzVOrcE2fhDoRkM3+7LLUCQqhoC7OOAbyvFdkYlUiZVJDhikbpdiBzcv/tEP8FjVKCk01NqAcGoB6028xCeZPGvURpoXNyPsWb0hrFaA8zQEk9HFLg/xoCAg6ZiRqJDkHjXzA2MYxKgpTjhWAJ6oe+43vX04wrzfOjKISKv6qe0T43HiUkqPSKZ/wCoCJ4We9UFr2tAGjstuOkTJQT7wpBUAdKXetR5V+saYcbxYsDOk42SlJq1iPEg8RyfbeE2KwC5CtKwG+BQ8KunDm8c+VNnfgkkeM5rxpKClHZo0CCo8Kw3weD3AjldJHXTfSXAYPjFiwmWhnhfg0MQGiyYYMkfy8T70zdcK/mOCEsgkMC9ecDIUxizYuQFjQfit5MAfnFbnSwEBTixL80q0mNTMpfss2UqdAjnvbHtQMTiRIQf7Us32Wvc8wLQVn/bNMqX7jDrCpiqLWC4QOCTuo8dop/9M2lW/P1rHTGCrZCbt6LPInpStFWAD0+IiyeTlh5xnHZ3LlzUuoPwDUqxdR5h/OBsNl3vADvy43HzAiszsmnKmG7ClKcLeYh4SSEyQb2i7DOE6Qp3lkh+gLsS5oaR6ZmYXQnTdrVelW9Yqs3JJmkJUVEFQNLgjcfKIp8qbLf/AOROzly9jXaKqSJSg0WsZkUOaKA33HAVtDHL56FqGqqjagOwNPvHPEZhMR3kpID2Jdzpr+kMcHnZSQnUQSaDSybC52h0xKZ1fKJUvVUCjbUe4B5sfOLGhQI0hg1t2Ectk9oEaApKg4dKquUAgAUFw4hxgu1tquaPYGoeo229TGejU2XmWtyxcft9Ihx8pJp3SeLOp6tURXE9pgHXqApY003v+IdIFxPadS0nSzuCA7BSTeuxg1Yt1oeYaZ7wKSaFJZL71NOEBIxa0TfdNpQkhQbdKqMdqEp8oBwONRL1rKjSo1FyVFn/AOMRZ/nSCkFB76kA2JOnvBhw2hkgWDdrMXrPuxuAQX3fSzfOKvPxtS+xOm9Klh+UtGMdmZJJdu6zChpuT0+cACYXJsRTypTnBf8ACTewuVjFBQJ2qOXImIlL1EkBn25cYytiKBuI28oiUSP2hQEczxBhEiUvakSMDXflHmajNGMVjtBm/vDpDtFeVMjadNJveB4KK1XB5kPaJWHWCCdO4jr+S5zJxctiApxVJb1HPntHBgqGeS54vDrCkKIqLbc+cLJDJnWsbkRknUl1SnLH4k8Eq4/m35Q7yZCVDy/jQB2V7Xy8UkVCVsxHH9jwh1/pFdcohBN0/Ar/APB+UcmXFZ148z4yYZduPKCfCpL7uPUUjSViSCBMSUk+h87RpmmJSEoq5Kxpa9CXaOfw1ot6TBZuaI0JmFSUhKw6iWADK+zxy3tT2nM+bNRJLSFLod1Ac9gS8BZ/mE7Eyu6gplyVHUiupzQLX5Ajk8I8KaR148fnb6cuTJ6dIPwKWUH/AJf9otGHkakENVqbVAirJU9Ryh9lmZD5Rsi+jQaqh72bxPw/XjDmRhg/mYp+HxmieQLEuOhb94t+AxoMc8lTOmIUrDggpIHXeAl5MkKcBxSnWHEgAmGH9ClXHypCxYWimzsIkggS0FjvfpCzF5NromUEm3ipxfjHRR2dln4lB71H2jx7NSgKaj1P7Q6kybcUcqX2XWk6qAu4aGGVSDL1FblmA50PyEXTGZUlNQYpWdZ6iTrWwOk6Ujiq3yhlOUnQGopWV7tbnakzwlJLgd8Vavw+j+sPMlzhMyUmoDCoNWNq8Y51MxClqUpVSoknqf40T5dmapS3FtxtHbFUjz8jvaOqnEp1g/DYuTvQu4+QgDHzgtRUS4A7oDggAsx4CE+GzITUO/7GC0TbOOVDDEbZLh8PqdWl+RoCDfyaPYnBlRUtLJSLC5b7msDudRJ35uIIkuCSCQ/AwLCaSZKiDQt/PWN/6Q2LBxv8o2JVxLdTWJf6c7v/ADd4wSIyAlJL1dg1uZ5xqcI9dSK3qYnmLTYAMKVu+5iCagPR26wDHK9TGPE1tGFRh4eypKRGlvKNDHngAasY5dmKpSgtBYjeOt9jvaSiYAicWXx2NI4qlUSJmMYWStB0j60wUyXNQCkpUDwqPq0CZr2WTMT3SZancEWps0fPGQdtcThiCiYro9D1G8dY7Me2SXO0onp0rtqFupG3WAojKRviey60TTMUlPeHfUnwLIpqI+BTUOxir9o/ZwXMzDJZV1SjR33QbDofKOvYrEADU4II2rqeyebxXsl7WyJuJXhTRcsMCbLYd4J6WbeC0ZHDFakKKVJKVAsQoMQeY2idE9o7r2r7J4aclPvUDWVBCVppMDmlR4gPwl2jkfansXOwS+8CuUfDMSKHkrgRC+Rk6Ypn4khSVA1Ab5vD3K83LAPUbecVpSYzKcGsJKCaKxm07Op5ZnAIu/p94e4XNE8XEcgk5opO/Pe+0MZXacg3jmeGuFllX069/qKWvxjWdmiWZ7fWOXI7VFr/APW8OMiw+JxqmlhkDxLU+kfcwFibA3FDfNMzmTHlyQVLIPQDcnhHJe1qgmaJYVqKKKO2o7COu9psxk5Vg9KC+Imij1UTvMVwAFo4IuaVrUtRckkk8ybx1Y8fnpzzyXpEoDRoqNgabxGTFiCQbgcxVL8JfkbQ5wXaxNpiG5ivyirgxmdxhkDydCwuZSpg7i0nlY+kEy5fD+co5nKnmHmWdqJiKFRV1uBwBhHESUbZdpGHOplOPtE2JJfSCdIpx8oDyrO0zUlj3mFCXUK7cYLY7pIc02eBQrVA0xFXEYEMEYEkPRI5wLMlse6YFMWzkhU8YBaM6eHGMaYodJlW0e1Rl6xq0Yxl4ygecH4DK9Y1KVpTtQEnoHDAcXiLGYH3bF3B3Zj5iv1gowKINwswoBWDWw6mhPpAiAXHOJZ0wEhIsP4TBZi15B23xMoaQslIsKqbn1jQS1OqbrNHXqD6gu4IO1YR4KU5aLBNw5mBMhBAUtncsH2SeRMKglx7Ke0deLXh5E8vMCxpWA2v83Nt465NwiZiShYCkquDX/qPnnsTlMyTnOHlTUlKkzKpI3ANRxj6OliBIxzHtP7KWdeHqm+jcdOMc9xmRLQplJIblH0wIV5l2ekzg6kh+IETafSkZL6fOsrLVHaGeWdk5s5YSlJJP8c8I6mvs3IQrSSgf7h5dIs2V5bLlJ/tgV+KjnzhFcmO3FcKf2e9lMqWy8R31fgHg413VFxx05GFwy1pSlKZaCQAAkUDt6tBqTFT9q+O91lk3/IpT6qr9IrFURu2cE7WZ7MnzFTJinWr0SnZIHAQilS2MSze+p/lz5xrKD1MMCW2biIlxuFUjR36tSMA8lUbA7cYi11MZSTGMemym6RE8GJrEE+SRGMEYPGqSQRRjQ84tmXdp1EALL/5bvzijh4lw2K09IwGjqsqfqAOol4mMxIskDjvFCw+czJaDoY7tdqRNI7cTAO9LSrmKfeMS8MqLxvLjyo1JMEsbER4xoD5w5wOARo1qdQPhDlIpcqIrezXjGJcDMC5aQLhIDNWhLU3BBvGmcHSgJURqNWcEpAs7W5DhEOPwCQCpFGq1xtStQesK0gqLQUYkkhg++36/JozJR0j0w1pZP1grDynNozMMMDplpK1UCbczwjGW41RmO9TUcjt6QDmeIdkCyb8zEWFmMRCmPonKMGnFHDY1gW0n/MEDQrbjBnaT2jYbAlpiZpURQCWQD1UogQg9jOc6kzcOT4WmIHAE6Vj/loP+6LN2/7KJxuGUG76apO4LUaMFM55m3t6mqJGHkoRzWdR9KCKjmHtLx05WpWIWOASyUjyAis4/L1yZipawykliPWogd4bQHZ0LK/a7jEp0r91NH+aAfpUwwke0uejvS5SEcgpWn0NI5nhlOrpFgQ+j7wsnXCsIp9Oo9nfbYhZCMVKKDYrl95PUpNfQnpDTtpgznGHkIwkxJlKWVLmWACQKNcmppFK9kXZeRips5c5Ov3Whknwkq1VI+K0dxkyAgAAAACgAYDkOXKMI6Rwz2gdipGW4RHu+9MUWUtTOSfoI5jJFC8db9vWYVky3epPpHIyKdYwtmmqsZPHjGpU0aa61jGMq9I1948ZWmNHjGCpZpBCEa01gNKoLwy4xgObI0mIkw2nSgq8Kimt4xgnB4gijxtOkVdNjAggqTiKRqMCKVWNHciNizxgUU42I+sExLJwalqZKVEi7C3B+EMsJN0JCZg0kWezVL0uQ5MEJWVS0m4Ifk7nUSN+FeERYwj3SnHAjkXApwcPGMR47HJ06UHUTfgB51UTC4J0jraI5Mpz9Y3mzNRf5bBqUgmPIQ8Mgr3aCfiILcucQYLDuXiDEztRPBmHSA2YHD33iWUTGiUxuj9YxmX/ANm2d+4xclRLAn3avyrDP5HSY+ipanEfJWVTiFN8/Jx8xH032TzkYrCSpruSllfmSwV84BkUn2oez8TgZssMri29aHlHEMXhFS1FCwygaiPr3FYcLSUqDgxxX2l9imJWkMRVJA24QUE5ThVB+EPUTQUtFfQtr3hnIncYLQ8H8Ou+w9DJxRa6pY9En7x1Va2BPARzH2JN7jEcfeh+mgAR0HNMRplKPJoUDPn32t4/3uO0u4QgDzNTFNmGjQx7TYv3uMnK4rLeVP0hXMVGJ0RE7RoY2Ut4xBCbIMYMv5/KPPE6SDeAY0SAInlmI/dVpHp0xhzMYxnE4nYeZgVMYjYiDRjxjKVxgRnTGMf/2Q=="/>
          <p:cNvSpPr>
            <a:spLocks noChangeAspect="1" noChangeArrowheads="1"/>
          </p:cNvSpPr>
          <p:nvPr/>
        </p:nvSpPr>
        <p:spPr bwMode="auto">
          <a:xfrm>
            <a:off x="155575" y="-944563"/>
            <a:ext cx="2257425" cy="1981201"/>
          </a:xfrm>
          <a:prstGeom prst="rect">
            <a:avLst/>
          </a:prstGeom>
          <a:noFill/>
          <a:ln w="9525">
            <a:noFill/>
            <a:miter lim="800000"/>
            <a:headEnd/>
            <a:tailEnd/>
          </a:ln>
        </p:spPr>
        <p:txBody>
          <a:bodyPr/>
          <a:lstStyle/>
          <a:p>
            <a:endParaRPr lang="en-US"/>
          </a:p>
        </p:txBody>
      </p:sp>
      <p:pic>
        <p:nvPicPr>
          <p:cNvPr id="16400" name="Picture 16" descr="http://pratamabk2012.files.wordpress.com/2012/05/tips-meningkatkan-daya-ingat.jpg?w=297&amp;h=261&amp;crop=1"/>
          <p:cNvPicPr>
            <a:picLocks noChangeAspect="1" noChangeArrowheads="1"/>
          </p:cNvPicPr>
          <p:nvPr/>
        </p:nvPicPr>
        <p:blipFill>
          <a:blip r:embed="rId4" cstate="print"/>
          <a:srcRect/>
          <a:stretch>
            <a:fillRect/>
          </a:stretch>
        </p:blipFill>
        <p:spPr bwMode="auto">
          <a:xfrm>
            <a:off x="457200" y="1219200"/>
            <a:ext cx="2828925" cy="2486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ectangle 15"/>
          <p:cNvSpPr/>
          <p:nvPr/>
        </p:nvSpPr>
        <p:spPr>
          <a:xfrm>
            <a:off x="3429000" y="1371600"/>
            <a:ext cx="5181600" cy="2400657"/>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ANDA BOLEH DITAHAN DALAM LOKAP </a:t>
            </a:r>
          </a:p>
          <a:p>
            <a:pPr algn="ctr">
              <a:defRPr/>
            </a:pPr>
            <a:r>
              <a:rPr lang="en-US" sz="24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rPr>
              <a:t>TIDAK MELEBIHI 24 JAM</a:t>
            </a:r>
            <a:r>
              <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p>
          <a:p>
            <a:pPr algn="ct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a:p>
            <a:pPr algn="ctr">
              <a:defRPr/>
            </a:pP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NOTA:  HAK ORANG DITAHAN ADALAH DIJAMIN DI BAWAH SEKSYEN 28 KANUN PROSEDUR JENAYAH</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t>
            </a:r>
          </a:p>
          <a:p>
            <a:pPr algn="ct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11" name="TextBox 10"/>
          <p:cNvSpPr txBox="1"/>
          <p:nvPr/>
        </p:nvSpPr>
        <p:spPr>
          <a:xfrm>
            <a:off x="990600" y="4038600"/>
            <a:ext cx="5562600" cy="212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endParaRPr lang="en-US" dirty="0">
              <a:solidFill>
                <a:schemeClr val="bg1"/>
              </a:solidFill>
              <a:latin typeface="Arial Black" pitchFamily="34" charset="0"/>
            </a:endParaRPr>
          </a:p>
          <a:p>
            <a:pPr>
              <a:defRPr/>
            </a:pPr>
            <a:r>
              <a:rPr lang="en-US" sz="2400" dirty="0">
                <a:solidFill>
                  <a:schemeClr val="bg1"/>
                </a:solidFill>
                <a:latin typeface="Arial Black" pitchFamily="34" charset="0"/>
              </a:rPr>
              <a:t>PERINTAH REMAN</a:t>
            </a:r>
          </a:p>
          <a:p>
            <a:pPr>
              <a:defRPr/>
            </a:pPr>
            <a:endParaRPr lang="en-US" dirty="0">
              <a:solidFill>
                <a:schemeClr val="bg1"/>
              </a:solidFill>
              <a:latin typeface="Arial Black" pitchFamily="34" charset="0"/>
            </a:endParaRPr>
          </a:p>
          <a:p>
            <a:pPr>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SEKIRANYA POLIS INGIN MENAHAN ANDA LEBIH DARIPADA 24 JAM, PERLU DAPAT PERINTAH REMAN DARI MAJISTRET </a:t>
            </a:r>
          </a:p>
          <a:p>
            <a:pPr>
              <a:defRPr/>
            </a:pPr>
            <a:endParaRPr lang="en-US" dirty="0"/>
          </a:p>
        </p:txBody>
      </p:sp>
      <p:pic>
        <p:nvPicPr>
          <p:cNvPr id="16395" name="Picture 20" descr="https://encrypted-tbn1.gstatic.com/images?q=tbn:ANd9GcQmaDMVG8WdZvkTuZUQ3WlMsjkbaDZgPJMD6UWAtk2UwTcQ6-Zr"/>
          <p:cNvPicPr>
            <a:picLocks noChangeAspect="1" noChangeArrowheads="1"/>
          </p:cNvPicPr>
          <p:nvPr/>
        </p:nvPicPr>
        <p:blipFill>
          <a:blip r:embed="rId5" cstate="print"/>
          <a:srcRect/>
          <a:stretch>
            <a:fillRect/>
          </a:stretch>
        </p:blipFill>
        <p:spPr bwMode="auto">
          <a:xfrm>
            <a:off x="6019800" y="4267200"/>
            <a:ext cx="2228850" cy="2047875"/>
          </a:xfrm>
          <a:prstGeom prst="rect">
            <a:avLst/>
          </a:prstGeom>
          <a:noFill/>
          <a:ln w="9525">
            <a:noFill/>
            <a:miter lim="800000"/>
            <a:headEnd/>
            <a:tailEnd/>
          </a:ln>
        </p:spPr>
      </p:pic>
    </p:spTree>
  </p:cSld>
  <p:clrMapOvr>
    <a:masterClrMapping/>
  </p:clrMapOvr>
  <p:transition spd="med" advTm="10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6400"/>
                                        </p:tgtEl>
                                        <p:attrNameLst>
                                          <p:attrName>style.visibility</p:attrName>
                                        </p:attrNameLst>
                                      </p:cBhvr>
                                      <p:to>
                                        <p:strVal val="visible"/>
                                      </p:to>
                                    </p:set>
                                    <p:anim calcmode="lin" valueType="num">
                                      <p:cBhvr additive="base">
                                        <p:cTn id="7" dur="3000" fill="hold"/>
                                        <p:tgtEl>
                                          <p:spTgt spid="16400"/>
                                        </p:tgtEl>
                                        <p:attrNameLst>
                                          <p:attrName>ppt_x</p:attrName>
                                        </p:attrNameLst>
                                      </p:cBhvr>
                                      <p:tavLst>
                                        <p:tav tm="0">
                                          <p:val>
                                            <p:strVal val="#ppt_x"/>
                                          </p:val>
                                        </p:tav>
                                        <p:tav tm="100000">
                                          <p:val>
                                            <p:strVal val="#ppt_x"/>
                                          </p:val>
                                        </p:tav>
                                      </p:tavLst>
                                    </p:anim>
                                    <p:anim calcmode="lin" valueType="num">
                                      <p:cBhvr additive="base">
                                        <p:cTn id="8" dur="3000" fill="hold"/>
                                        <p:tgtEl>
                                          <p:spTgt spid="164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p:cTn id="13" dur="3000" fill="hold"/>
                                        <p:tgtEl>
                                          <p:spTgt spid="16">
                                            <p:txEl>
                                              <p:pRg st="1" end="1"/>
                                            </p:txEl>
                                          </p:spTgt>
                                        </p:tgtEl>
                                        <p:attrNameLst>
                                          <p:attrName>ppt_w</p:attrName>
                                        </p:attrNameLst>
                                      </p:cBhvr>
                                      <p:tavLst>
                                        <p:tav tm="0">
                                          <p:val>
                                            <p:strVal val="#ppt_w*0.70"/>
                                          </p:val>
                                        </p:tav>
                                        <p:tav tm="100000">
                                          <p:val>
                                            <p:strVal val="#ppt_w"/>
                                          </p:val>
                                        </p:tav>
                                      </p:tavLst>
                                    </p:anim>
                                    <p:anim calcmode="lin" valueType="num">
                                      <p:cBhvr>
                                        <p:cTn id="14" dur="3000" fill="hold"/>
                                        <p:tgtEl>
                                          <p:spTgt spid="16">
                                            <p:txEl>
                                              <p:pRg st="1" end="1"/>
                                            </p:txEl>
                                          </p:spTgt>
                                        </p:tgtEl>
                                        <p:attrNameLst>
                                          <p:attrName>ppt_h</p:attrName>
                                        </p:attrNameLst>
                                      </p:cBhvr>
                                      <p:tavLst>
                                        <p:tav tm="0">
                                          <p:val>
                                            <p:strVal val="#ppt_h"/>
                                          </p:val>
                                        </p:tav>
                                        <p:tav tm="100000">
                                          <p:val>
                                            <p:strVal val="#ppt_h"/>
                                          </p:val>
                                        </p:tav>
                                      </p:tavLst>
                                    </p:anim>
                                    <p:animEffect transition="in" filter="fade">
                                      <p:cBhvr>
                                        <p:cTn id="15" dur="3000"/>
                                        <p:tgtEl>
                                          <p:spTgt spid="1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 calcmode="lin" valueType="num">
                                      <p:cBhvr>
                                        <p:cTn id="20" dur="3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21" dur="30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22" dur="30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 calcmode="lin" valueType="num">
                                      <p:cBhvr>
                                        <p:cTn id="27" dur="3000" fill="hold"/>
                                        <p:tgtEl>
                                          <p:spTgt spid="16">
                                            <p:txEl>
                                              <p:pRg st="4" end="4"/>
                                            </p:txEl>
                                          </p:spTgt>
                                        </p:tgtEl>
                                        <p:attrNameLst>
                                          <p:attrName>ppt_w</p:attrName>
                                        </p:attrNameLst>
                                      </p:cBhvr>
                                      <p:tavLst>
                                        <p:tav tm="0">
                                          <p:val>
                                            <p:fltVal val="0"/>
                                          </p:val>
                                        </p:tav>
                                        <p:tav tm="100000">
                                          <p:val>
                                            <p:strVal val="#ppt_w"/>
                                          </p:val>
                                        </p:tav>
                                      </p:tavLst>
                                    </p:anim>
                                    <p:anim calcmode="lin" valueType="num">
                                      <p:cBhvr>
                                        <p:cTn id="28" dur="3000" fill="hold"/>
                                        <p:tgtEl>
                                          <p:spTgt spid="16">
                                            <p:txEl>
                                              <p:pRg st="4" end="4"/>
                                            </p:txEl>
                                          </p:spTgt>
                                        </p:tgtEl>
                                        <p:attrNameLst>
                                          <p:attrName>ppt_h</p:attrName>
                                        </p:attrNameLst>
                                      </p:cBhvr>
                                      <p:tavLst>
                                        <p:tav tm="0">
                                          <p:val>
                                            <p:fltVal val="0"/>
                                          </p:val>
                                        </p:tav>
                                        <p:tav tm="100000">
                                          <p:val>
                                            <p:strVal val="#ppt_h"/>
                                          </p:val>
                                        </p:tav>
                                      </p:tavLst>
                                    </p:anim>
                                    <p:anim calcmode="lin" valueType="num">
                                      <p:cBhvr>
                                        <p:cTn id="29" dur="3000" fill="hold"/>
                                        <p:tgtEl>
                                          <p:spTgt spid="16">
                                            <p:txEl>
                                              <p:pRg st="4" end="4"/>
                                            </p:txEl>
                                          </p:spTgt>
                                        </p:tgtEl>
                                        <p:attrNameLst>
                                          <p:attrName>style.rotation</p:attrName>
                                        </p:attrNameLst>
                                      </p:cBhvr>
                                      <p:tavLst>
                                        <p:tav tm="0">
                                          <p:val>
                                            <p:fltVal val="360"/>
                                          </p:val>
                                        </p:tav>
                                        <p:tav tm="100000">
                                          <p:val>
                                            <p:fltVal val="0"/>
                                          </p:val>
                                        </p:tav>
                                      </p:tavLst>
                                    </p:anim>
                                    <p:animEffect transition="in" filter="fade">
                                      <p:cBhvr>
                                        <p:cTn id="30" dur="3000"/>
                                        <p:tgtEl>
                                          <p:spTgt spid="1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2400" decel="100000"/>
                                        <p:tgtEl>
                                          <p:spTgt spid="11">
                                            <p:txEl>
                                              <p:pRg st="1" end="1"/>
                                            </p:txEl>
                                          </p:spTgt>
                                        </p:tgtEl>
                                      </p:cBhvr>
                                    </p:animEffect>
                                    <p:anim calcmode="lin" valueType="num">
                                      <p:cBhvr>
                                        <p:cTn id="36" dur="2400" decel="100000" fill="hold"/>
                                        <p:tgtEl>
                                          <p:spTgt spid="11">
                                            <p:txEl>
                                              <p:pRg st="1" end="1"/>
                                            </p:txEl>
                                          </p:spTgt>
                                        </p:tgtEl>
                                        <p:attrNameLst>
                                          <p:attrName>style.rotation</p:attrName>
                                        </p:attrNameLst>
                                      </p:cBhvr>
                                      <p:tavLst>
                                        <p:tav tm="0">
                                          <p:val>
                                            <p:fltVal val="-90"/>
                                          </p:val>
                                        </p:tav>
                                        <p:tav tm="100000">
                                          <p:val>
                                            <p:fltVal val="0"/>
                                          </p:val>
                                        </p:tav>
                                      </p:tavLst>
                                    </p:anim>
                                    <p:anim calcmode="lin" valueType="num">
                                      <p:cBhvr>
                                        <p:cTn id="37" dur="2400" decel="100000" fill="hold"/>
                                        <p:tgtEl>
                                          <p:spTgt spid="11">
                                            <p:txEl>
                                              <p:pRg st="1" end="1"/>
                                            </p:txEl>
                                          </p:spTgt>
                                        </p:tgtEl>
                                        <p:attrNameLst>
                                          <p:attrName>ppt_x</p:attrName>
                                        </p:attrNameLst>
                                      </p:cBhvr>
                                      <p:tavLst>
                                        <p:tav tm="0">
                                          <p:val>
                                            <p:strVal val="#ppt_x+0.4"/>
                                          </p:val>
                                        </p:tav>
                                        <p:tav tm="100000">
                                          <p:val>
                                            <p:strVal val="#ppt_x-0.05"/>
                                          </p:val>
                                        </p:tav>
                                      </p:tavLst>
                                    </p:anim>
                                    <p:anim calcmode="lin" valueType="num">
                                      <p:cBhvr>
                                        <p:cTn id="38" dur="2400" decel="100000" fill="hold"/>
                                        <p:tgtEl>
                                          <p:spTgt spid="11">
                                            <p:txEl>
                                              <p:pRg st="1" end="1"/>
                                            </p:txEl>
                                          </p:spTgt>
                                        </p:tgtEl>
                                        <p:attrNameLst>
                                          <p:attrName>ppt_y</p:attrName>
                                        </p:attrNameLst>
                                      </p:cBhvr>
                                      <p:tavLst>
                                        <p:tav tm="0">
                                          <p:val>
                                            <p:strVal val="#ppt_y-0.4"/>
                                          </p:val>
                                        </p:tav>
                                        <p:tav tm="100000">
                                          <p:val>
                                            <p:strVal val="#ppt_y+0.1"/>
                                          </p:val>
                                        </p:tav>
                                      </p:tavLst>
                                    </p:anim>
                                    <p:anim calcmode="lin" valueType="num">
                                      <p:cBhvr>
                                        <p:cTn id="39" dur="600" accel="100000" fill="hold">
                                          <p:stCondLst>
                                            <p:cond delay="2400"/>
                                          </p:stCondLst>
                                        </p:cTn>
                                        <p:tgtEl>
                                          <p:spTgt spid="11">
                                            <p:txEl>
                                              <p:pRg st="1" end="1"/>
                                            </p:txEl>
                                          </p:spTgt>
                                        </p:tgtEl>
                                        <p:attrNameLst>
                                          <p:attrName>ppt_x</p:attrName>
                                        </p:attrNameLst>
                                      </p:cBhvr>
                                      <p:tavLst>
                                        <p:tav tm="0">
                                          <p:val>
                                            <p:strVal val="#ppt_x-0.05"/>
                                          </p:val>
                                        </p:tav>
                                        <p:tav tm="100000">
                                          <p:val>
                                            <p:strVal val="#ppt_x"/>
                                          </p:val>
                                        </p:tav>
                                      </p:tavLst>
                                    </p:anim>
                                    <p:anim calcmode="lin" valueType="num">
                                      <p:cBhvr>
                                        <p:cTn id="40" dur="600" accel="100000" fill="hold">
                                          <p:stCondLst>
                                            <p:cond delay="2400"/>
                                          </p:stCondLst>
                                        </p:cTn>
                                        <p:tgtEl>
                                          <p:spTgt spid="1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11">
                                            <p:txEl>
                                              <p:pRg st="3" end="3"/>
                                            </p:txEl>
                                          </p:spTgt>
                                        </p:tgtEl>
                                        <p:attrNameLst>
                                          <p:attrName>style.visibility</p:attrName>
                                        </p:attrNameLst>
                                      </p:cBhvr>
                                      <p:to>
                                        <p:strVal val="visible"/>
                                      </p:to>
                                    </p:set>
                                    <p:anim calcmode="lin" valueType="num">
                                      <p:cBhvr>
                                        <p:cTn id="45" dur="1500" decel="50000" fill="hold">
                                          <p:stCondLst>
                                            <p:cond delay="0"/>
                                          </p:stCondLst>
                                        </p:cTn>
                                        <p:tgtEl>
                                          <p:spTgt spid="11">
                                            <p:txEl>
                                              <p:pRg st="3" end="3"/>
                                            </p:txEl>
                                          </p:spTgt>
                                        </p:tgtEl>
                                        <p:attrNameLst>
                                          <p:attrName>style.rotation</p:attrName>
                                        </p:attrNameLst>
                                      </p:cBhvr>
                                      <p:tavLst>
                                        <p:tav tm="0">
                                          <p:val>
                                            <p:fltVal val="-90"/>
                                          </p:val>
                                        </p:tav>
                                        <p:tav tm="100000">
                                          <p:val>
                                            <p:fltVal val="0"/>
                                          </p:val>
                                        </p:tav>
                                      </p:tavLst>
                                    </p:anim>
                                    <p:anim calcmode="lin" valueType="num">
                                      <p:cBhvr>
                                        <p:cTn id="46" dur="1500" decel="50000" fill="hold">
                                          <p:stCondLst>
                                            <p:cond delay="0"/>
                                          </p:stCondLst>
                                        </p:cTn>
                                        <p:tgtEl>
                                          <p:spTgt spid="11">
                                            <p:txEl>
                                              <p:pRg st="3" end="3"/>
                                            </p:txEl>
                                          </p:spTgt>
                                        </p:tgtEl>
                                        <p:attrNameLst>
                                          <p:attrName>ppt_w</p:attrName>
                                        </p:attrNameLst>
                                      </p:cBhvr>
                                      <p:tavLst>
                                        <p:tav tm="0">
                                          <p:val>
                                            <p:strVal val="#ppt_w"/>
                                          </p:val>
                                        </p:tav>
                                        <p:tav tm="100000">
                                          <p:val>
                                            <p:strVal val="#ppt_w*.05"/>
                                          </p:val>
                                        </p:tav>
                                      </p:tavLst>
                                    </p:anim>
                                    <p:anim calcmode="lin" valueType="num">
                                      <p:cBhvr>
                                        <p:cTn id="47" dur="1500" accel="50000" fill="hold">
                                          <p:stCondLst>
                                            <p:cond delay="1500"/>
                                          </p:stCondLst>
                                        </p:cTn>
                                        <p:tgtEl>
                                          <p:spTgt spid="11">
                                            <p:txEl>
                                              <p:pRg st="3" end="3"/>
                                            </p:txEl>
                                          </p:spTgt>
                                        </p:tgtEl>
                                        <p:attrNameLst>
                                          <p:attrName>ppt_w</p:attrName>
                                        </p:attrNameLst>
                                      </p:cBhvr>
                                      <p:tavLst>
                                        <p:tav tm="0">
                                          <p:val>
                                            <p:strVal val="#ppt_w*.05"/>
                                          </p:val>
                                        </p:tav>
                                        <p:tav tm="100000">
                                          <p:val>
                                            <p:strVal val="#ppt_w"/>
                                          </p:val>
                                        </p:tav>
                                      </p:tavLst>
                                    </p:anim>
                                    <p:anim calcmode="lin" valueType="num">
                                      <p:cBhvr>
                                        <p:cTn id="48" dur="3000" fill="hold"/>
                                        <p:tgtEl>
                                          <p:spTgt spid="11">
                                            <p:txEl>
                                              <p:pRg st="3" end="3"/>
                                            </p:txEl>
                                          </p:spTgt>
                                        </p:tgtEl>
                                        <p:attrNameLst>
                                          <p:attrName>ppt_h</p:attrName>
                                        </p:attrNameLst>
                                      </p:cBhvr>
                                      <p:tavLst>
                                        <p:tav tm="0">
                                          <p:val>
                                            <p:strVal val="#ppt_h"/>
                                          </p:val>
                                        </p:tav>
                                        <p:tav tm="100000">
                                          <p:val>
                                            <p:strVal val="#ppt_h"/>
                                          </p:val>
                                        </p:tav>
                                      </p:tavLst>
                                    </p:anim>
                                    <p:anim calcmode="lin" valueType="num">
                                      <p:cBhvr>
                                        <p:cTn id="49" dur="1500" decel="50000" fill="hold">
                                          <p:stCondLst>
                                            <p:cond delay="0"/>
                                          </p:stCondLst>
                                        </p:cTn>
                                        <p:tgtEl>
                                          <p:spTgt spid="11">
                                            <p:txEl>
                                              <p:pRg st="3" end="3"/>
                                            </p:txEl>
                                          </p:spTgt>
                                        </p:tgtEl>
                                        <p:attrNameLst>
                                          <p:attrName>ppt_x</p:attrName>
                                        </p:attrNameLst>
                                      </p:cBhvr>
                                      <p:tavLst>
                                        <p:tav tm="0">
                                          <p:val>
                                            <p:strVal val="#ppt_x+.4"/>
                                          </p:val>
                                        </p:tav>
                                        <p:tav tm="100000">
                                          <p:val>
                                            <p:strVal val="#ppt_x"/>
                                          </p:val>
                                        </p:tav>
                                      </p:tavLst>
                                    </p:anim>
                                    <p:anim calcmode="lin" valueType="num">
                                      <p:cBhvr>
                                        <p:cTn id="50" dur="1500" decel="50000" fill="hold">
                                          <p:stCondLst>
                                            <p:cond delay="0"/>
                                          </p:stCondLst>
                                        </p:cTn>
                                        <p:tgtEl>
                                          <p:spTgt spid="11">
                                            <p:txEl>
                                              <p:pRg st="3" end="3"/>
                                            </p:txEl>
                                          </p:spTgt>
                                        </p:tgtEl>
                                        <p:attrNameLst>
                                          <p:attrName>ppt_y</p:attrName>
                                        </p:attrNameLst>
                                      </p:cBhvr>
                                      <p:tavLst>
                                        <p:tav tm="0">
                                          <p:val>
                                            <p:strVal val="#ppt_y-.2"/>
                                          </p:val>
                                        </p:tav>
                                        <p:tav tm="100000">
                                          <p:val>
                                            <p:strVal val="#ppt_y+.1"/>
                                          </p:val>
                                        </p:tav>
                                      </p:tavLst>
                                    </p:anim>
                                    <p:anim calcmode="lin" valueType="num">
                                      <p:cBhvr>
                                        <p:cTn id="51" dur="1500" accel="50000" fill="hold">
                                          <p:stCondLst>
                                            <p:cond delay="1500"/>
                                          </p:stCondLst>
                                        </p:cTn>
                                        <p:tgtEl>
                                          <p:spTgt spid="11">
                                            <p:txEl>
                                              <p:pRg st="3" end="3"/>
                                            </p:txEl>
                                          </p:spTgt>
                                        </p:tgtEl>
                                        <p:attrNameLst>
                                          <p:attrName>ppt_y</p:attrName>
                                        </p:attrNameLst>
                                      </p:cBhvr>
                                      <p:tavLst>
                                        <p:tav tm="0">
                                          <p:val>
                                            <p:strVal val="#ppt_y+.1"/>
                                          </p:val>
                                        </p:tav>
                                        <p:tav tm="100000">
                                          <p:val>
                                            <p:strVal val="#ppt_y"/>
                                          </p:val>
                                        </p:tav>
                                      </p:tavLst>
                                    </p:anim>
                                    <p:animEffect transition="in" filter="fade">
                                      <p:cBhvr>
                                        <p:cTn id="52" dur="3000" decel="50000">
                                          <p:stCondLst>
                                            <p:cond delay="0"/>
                                          </p:stCondLst>
                                        </p:cTn>
                                        <p:tgtEl>
                                          <p:spTgt spid="1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nodeType="clickEffect">
                                  <p:stCondLst>
                                    <p:cond delay="0"/>
                                  </p:stCondLst>
                                  <p:childTnLst>
                                    <p:set>
                                      <p:cBhvr>
                                        <p:cTn id="56" dur="1" fill="hold">
                                          <p:stCondLst>
                                            <p:cond delay="0"/>
                                          </p:stCondLst>
                                        </p:cTn>
                                        <p:tgtEl>
                                          <p:spTgt spid="16395"/>
                                        </p:tgtEl>
                                        <p:attrNameLst>
                                          <p:attrName>style.visibility</p:attrName>
                                        </p:attrNameLst>
                                      </p:cBhvr>
                                      <p:to>
                                        <p:strVal val="visible"/>
                                      </p:to>
                                    </p:set>
                                    <p:anim calcmode="lin" valueType="num">
                                      <p:cBhvr>
                                        <p:cTn id="57" dur="3000" fill="hold"/>
                                        <p:tgtEl>
                                          <p:spTgt spid="16395"/>
                                        </p:tgtEl>
                                        <p:attrNameLst>
                                          <p:attrName>ppt_w</p:attrName>
                                        </p:attrNameLst>
                                      </p:cBhvr>
                                      <p:tavLst>
                                        <p:tav tm="0">
                                          <p:val>
                                            <p:strVal val="#ppt_w+.3"/>
                                          </p:val>
                                        </p:tav>
                                        <p:tav tm="100000">
                                          <p:val>
                                            <p:strVal val="#ppt_w"/>
                                          </p:val>
                                        </p:tav>
                                      </p:tavLst>
                                    </p:anim>
                                    <p:anim calcmode="lin" valueType="num">
                                      <p:cBhvr>
                                        <p:cTn id="58" dur="3000" fill="hold"/>
                                        <p:tgtEl>
                                          <p:spTgt spid="16395"/>
                                        </p:tgtEl>
                                        <p:attrNameLst>
                                          <p:attrName>ppt_h</p:attrName>
                                        </p:attrNameLst>
                                      </p:cBhvr>
                                      <p:tavLst>
                                        <p:tav tm="0">
                                          <p:val>
                                            <p:strVal val="#ppt_h"/>
                                          </p:val>
                                        </p:tav>
                                        <p:tav tm="100000">
                                          <p:val>
                                            <p:strVal val="#ppt_h"/>
                                          </p:val>
                                        </p:tav>
                                      </p:tavLst>
                                    </p:anim>
                                    <p:animEffect transition="in" filter="fade">
                                      <p:cBhvr>
                                        <p:cTn id="59" dur="30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p:txBody>
          <a:bodyPr/>
          <a:lstStyle/>
          <a:p>
            <a:pPr eaLnBrk="1" hangingPunct="1"/>
            <a:endParaRPr lang="en-US" smtClean="0"/>
          </a:p>
        </p:txBody>
      </p:sp>
      <p:sp>
        <p:nvSpPr>
          <p:cNvPr id="13314" name="Title 1"/>
          <p:cNvSpPr>
            <a:spLocks noGrp="1"/>
          </p:cNvSpPr>
          <p:nvPr>
            <p:ph type="title"/>
          </p:nvPr>
        </p:nvSpPr>
        <p:spPr/>
        <p:txBody>
          <a:bodyPr/>
          <a:lstStyle/>
          <a:p>
            <a:pPr eaLnBrk="1" fontAlgn="auto" hangingPunct="1">
              <a:spcAft>
                <a:spcPts val="0"/>
              </a:spcAft>
              <a:defRPr/>
            </a:pPr>
            <a:endParaRPr lang="en-US" smtClean="0"/>
          </a:p>
        </p:txBody>
      </p:sp>
      <p:pic>
        <p:nvPicPr>
          <p:cNvPr id="17412" name="Picture 4" descr="2 template final.jpg"/>
          <p:cNvPicPr>
            <a:picLocks noChangeAspect="1"/>
          </p:cNvPicPr>
          <p:nvPr/>
        </p:nvPicPr>
        <p:blipFill>
          <a:blip r:embed="rId3" cstate="print"/>
          <a:srcRect/>
          <a:stretch>
            <a:fillRect/>
          </a:stretch>
        </p:blipFill>
        <p:spPr bwMode="auto">
          <a:xfrm>
            <a:off x="0" y="0"/>
            <a:ext cx="9144000" cy="6832600"/>
          </a:xfrm>
          <a:prstGeom prst="rect">
            <a:avLst/>
          </a:prstGeom>
          <a:noFill/>
          <a:ln w="9525">
            <a:noFill/>
            <a:miter lim="800000"/>
            <a:headEnd/>
            <a:tailEnd/>
          </a:ln>
        </p:spPr>
      </p:pic>
      <p:sp>
        <p:nvSpPr>
          <p:cNvPr id="17413" name="Rectangle 1"/>
          <p:cNvSpPr>
            <a:spLocks noChangeArrowheads="1"/>
          </p:cNvSpPr>
          <p:nvPr/>
        </p:nvSpPr>
        <p:spPr bwMode="auto">
          <a:xfrm>
            <a:off x="0" y="1752600"/>
            <a:ext cx="7620000" cy="369888"/>
          </a:xfrm>
          <a:prstGeom prst="rect">
            <a:avLst/>
          </a:prstGeom>
          <a:noFill/>
          <a:ln w="9525">
            <a:noFill/>
            <a:miter lim="800000"/>
            <a:headEnd/>
            <a:tailEnd/>
          </a:ln>
        </p:spPr>
        <p:txBody>
          <a:bodyPr anchor="ctr">
            <a:spAutoFit/>
          </a:bodyPr>
          <a:lstStyle/>
          <a:p>
            <a:pPr indent="457200" algn="just" eaLnBrk="0" hangingPunct="0"/>
            <a:endParaRPr lang="en-US"/>
          </a:p>
        </p:txBody>
      </p:sp>
      <p:sp>
        <p:nvSpPr>
          <p:cNvPr id="9" name="TextBox 8"/>
          <p:cNvSpPr txBox="1"/>
          <p:nvPr/>
        </p:nvSpPr>
        <p:spPr>
          <a:xfrm>
            <a:off x="457200" y="685800"/>
            <a:ext cx="8305800" cy="5816600"/>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a:defRPr/>
            </a:pPr>
            <a:r>
              <a:rPr lang="en-US" sz="2400" dirty="0">
                <a:solidFill>
                  <a:schemeClr val="bg1"/>
                </a:solidFill>
                <a:latin typeface="Arial Black" pitchFamily="34" charset="0"/>
                <a:cs typeface="Aharoni" pitchFamily="2" charset="-79"/>
              </a:rPr>
              <a:t>SEMASA DISOALSIASAT POLIS SELEPAS DITAHAN..</a:t>
            </a:r>
          </a:p>
          <a:p>
            <a:pPr>
              <a:defRPr/>
            </a:pPr>
            <a:endParaRPr lang="en-US" dirty="0">
              <a:solidFill>
                <a:schemeClr val="bg1"/>
              </a:solidFill>
              <a:latin typeface="Arial Black" pitchFamily="34" charset="0"/>
              <a:cs typeface="Aharoni" pitchFamily="2" charset="-79"/>
            </a:endParaRPr>
          </a:p>
          <a:p>
            <a:pPr>
              <a:defRPr/>
            </a:pPr>
            <a:endParaRPr lang="en-US" dirty="0">
              <a:solidFill>
                <a:schemeClr val="bg1"/>
              </a:solidFill>
              <a:latin typeface="Arial Black" pitchFamily="34" charset="0"/>
              <a:cs typeface="Aharoni" pitchFamily="2" charset="-79"/>
            </a:endParaRPr>
          </a:p>
          <a:p>
            <a:pPr>
              <a:defRPr/>
            </a:pPr>
            <a:endParaRPr lang="en-US" dirty="0">
              <a:solidFill>
                <a:schemeClr val="bg1"/>
              </a:solidFill>
              <a:latin typeface="Arial Black" pitchFamily="34" charset="0"/>
              <a:cs typeface="Aharoni" pitchFamily="2" charset="-79"/>
            </a:endParaRPr>
          </a:p>
          <a:p>
            <a:pPr>
              <a:defRPr/>
            </a:pPr>
            <a:endParaRPr lang="en-US" dirty="0">
              <a:solidFill>
                <a:schemeClr val="bg1"/>
              </a:solidFill>
              <a:latin typeface="Arial Black" pitchFamily="34" charset="0"/>
              <a:cs typeface="Aharoni" pitchFamily="2" charset="-79"/>
            </a:endParaRPr>
          </a:p>
          <a:p>
            <a:pPr>
              <a:defRPr/>
            </a:pPr>
            <a:endParaRPr lang="en-US" dirty="0">
              <a:solidFill>
                <a:schemeClr val="bg1"/>
              </a:solidFill>
              <a:latin typeface="Arial Black" pitchFamily="34" charset="0"/>
              <a:cs typeface="Aharoni" pitchFamily="2" charset="-79"/>
            </a:endParaRPr>
          </a:p>
          <a:p>
            <a:pPr>
              <a:defRPr/>
            </a:pPr>
            <a:endParaRPr lang="en-US" dirty="0">
              <a:solidFill>
                <a:schemeClr val="bg1"/>
              </a:solidFill>
              <a:latin typeface="Arial Black" pitchFamily="34" charset="0"/>
              <a:cs typeface="Aharoni" pitchFamily="2" charset="-79"/>
            </a:endParaRPr>
          </a:p>
          <a:p>
            <a:pPr>
              <a:defRPr/>
            </a:pPr>
            <a:endParaRPr lang="en-US" dirty="0">
              <a:solidFill>
                <a:schemeClr val="bg1"/>
              </a:solidFill>
              <a:latin typeface="Arial Black" pitchFamily="34" charset="0"/>
              <a:cs typeface="Aharoni" pitchFamily="2" charset="-79"/>
            </a:endParaRPr>
          </a:p>
          <a:p>
            <a:pPr>
              <a:defRPr/>
            </a:pPr>
            <a:endParaRPr lang="en-US" dirty="0">
              <a:solidFill>
                <a:schemeClr val="bg1"/>
              </a:solidFill>
              <a:latin typeface="Arial Black" pitchFamily="34" charset="0"/>
              <a:cs typeface="Aharoni" pitchFamily="2" charset="-79"/>
            </a:endParaRPr>
          </a:p>
          <a:p>
            <a:pPr>
              <a:defRPr/>
            </a:pPr>
            <a:endParaRPr lang="en-US" dirty="0">
              <a:solidFill>
                <a:schemeClr val="bg1"/>
              </a:solidFill>
              <a:latin typeface="Arial Black" pitchFamily="34" charset="0"/>
              <a:cs typeface="Aharoni" pitchFamily="2" charset="-79"/>
            </a:endParaRPr>
          </a:p>
          <a:p>
            <a:pPr>
              <a:defRPr/>
            </a:pPr>
            <a:endParaRPr lang="en-US" dirty="0">
              <a:solidFill>
                <a:schemeClr val="bg1"/>
              </a:solidFill>
              <a:latin typeface="Arial Black" pitchFamily="34" charset="0"/>
              <a:cs typeface="Aharoni" pitchFamily="2" charset="-79"/>
            </a:endParaRPr>
          </a:p>
          <a:p>
            <a:pPr>
              <a:defRPr/>
            </a:pPr>
            <a:r>
              <a:rPr lang="en-US" b="1" dirty="0">
                <a:solidFill>
                  <a:schemeClr val="bg1"/>
                </a:solidFill>
                <a:latin typeface="Arial" pitchFamily="34" charset="0"/>
                <a:cs typeface="Arial" pitchFamily="34" charset="0"/>
              </a:rPr>
              <a:t>ANDA BERHAK…</a:t>
            </a:r>
          </a:p>
          <a:p>
            <a:pPr>
              <a:defRPr/>
            </a:pPr>
            <a:r>
              <a:rPr lang="en-US" b="1" dirty="0">
                <a:solidFill>
                  <a:schemeClr val="bg1"/>
                </a:solidFill>
                <a:latin typeface="Arial" pitchFamily="34" charset="0"/>
                <a:cs typeface="Arial" pitchFamily="34" charset="0"/>
              </a:rPr>
              <a:t>MENDIAMKAN DIRI </a:t>
            </a:r>
          </a:p>
          <a:p>
            <a:pPr>
              <a:defRPr/>
            </a:pPr>
            <a:r>
              <a:rPr lang="en-US" b="1" dirty="0">
                <a:solidFill>
                  <a:schemeClr val="bg1"/>
                </a:solidFill>
                <a:latin typeface="Arial" pitchFamily="34" charset="0"/>
                <a:cs typeface="Arial" pitchFamily="34" charset="0"/>
              </a:rPr>
              <a:t>SEMASA SIASATAN POLIS</a:t>
            </a:r>
          </a:p>
          <a:p>
            <a:pPr>
              <a:defRPr/>
            </a:pPr>
            <a:endParaRPr lang="en-US" dirty="0">
              <a:latin typeface="Aharoni" pitchFamily="2" charset="-79"/>
              <a:cs typeface="Aharoni" pitchFamily="2" charset="-79"/>
            </a:endParaRPr>
          </a:p>
          <a:p>
            <a:pPr>
              <a:defRPr/>
            </a:pPr>
            <a:r>
              <a:rPr lang="en-US" b="1" dirty="0">
                <a:solidFill>
                  <a:schemeClr val="bg1"/>
                </a:solidFill>
                <a:latin typeface="Arial" pitchFamily="34" charset="0"/>
                <a:cs typeface="Arial" pitchFamily="34" charset="0"/>
              </a:rPr>
              <a:t>ANDA BOLEH BERITAHU NAMA, </a:t>
            </a:r>
          </a:p>
          <a:p>
            <a:pPr>
              <a:defRPr/>
            </a:pPr>
            <a:r>
              <a:rPr lang="en-US" b="1" dirty="0">
                <a:solidFill>
                  <a:schemeClr val="bg1"/>
                </a:solidFill>
                <a:latin typeface="Arial" pitchFamily="34" charset="0"/>
                <a:cs typeface="Arial" pitchFamily="34" charset="0"/>
              </a:rPr>
              <a:t>NOMBOR K/P DAN ALAMAT TEMPAT TINGGAL</a:t>
            </a:r>
          </a:p>
          <a:p>
            <a:pPr>
              <a:defRPr/>
            </a:pPr>
            <a:endParaRPr lang="en-US" dirty="0">
              <a:solidFill>
                <a:schemeClr val="bg1"/>
              </a:solidFill>
              <a:latin typeface="Aharoni" pitchFamily="2" charset="-79"/>
              <a:cs typeface="Aharoni" pitchFamily="2" charset="-79"/>
            </a:endParaRPr>
          </a:p>
          <a:p>
            <a:pPr>
              <a:defRPr/>
            </a:pPr>
            <a:r>
              <a:rPr lang="en-US" b="1" dirty="0">
                <a:solidFill>
                  <a:schemeClr val="bg1"/>
                </a:solidFill>
                <a:latin typeface="Arial" pitchFamily="34" charset="0"/>
                <a:cs typeface="Arial" pitchFamily="34" charset="0"/>
              </a:rPr>
              <a:t>ANDA BOLEH CAKAP, “SAYA AKAN JAWAB DI MAHKAMAH”</a:t>
            </a:r>
          </a:p>
        </p:txBody>
      </p:sp>
      <p:sp>
        <p:nvSpPr>
          <p:cNvPr id="17415" name="TextBox 10"/>
          <p:cNvSpPr txBox="1">
            <a:spLocks noChangeArrowheads="1"/>
          </p:cNvSpPr>
          <p:nvPr/>
        </p:nvSpPr>
        <p:spPr bwMode="auto">
          <a:xfrm>
            <a:off x="914400" y="2438400"/>
            <a:ext cx="184150" cy="646113"/>
          </a:xfrm>
          <a:prstGeom prst="rect">
            <a:avLst/>
          </a:prstGeom>
          <a:noFill/>
          <a:ln w="9525">
            <a:noFill/>
            <a:miter lim="800000"/>
            <a:headEnd/>
            <a:tailEnd/>
          </a:ln>
        </p:spPr>
        <p:txBody>
          <a:bodyPr wrap="none">
            <a:spAutoFit/>
          </a:bodyPr>
          <a:lstStyle/>
          <a:p>
            <a:endParaRPr lang="en-US"/>
          </a:p>
          <a:p>
            <a:endParaRPr lang="en-US"/>
          </a:p>
        </p:txBody>
      </p:sp>
      <p:sp>
        <p:nvSpPr>
          <p:cNvPr id="17416" name="TextBox 14"/>
          <p:cNvSpPr txBox="1">
            <a:spLocks noChangeArrowheads="1"/>
          </p:cNvSpPr>
          <p:nvPr/>
        </p:nvSpPr>
        <p:spPr bwMode="auto">
          <a:xfrm>
            <a:off x="1295400" y="2667000"/>
            <a:ext cx="184150" cy="646113"/>
          </a:xfrm>
          <a:prstGeom prst="rect">
            <a:avLst/>
          </a:prstGeom>
          <a:noFill/>
          <a:ln w="9525">
            <a:noFill/>
            <a:miter lim="800000"/>
            <a:headEnd/>
            <a:tailEnd/>
          </a:ln>
        </p:spPr>
        <p:txBody>
          <a:bodyPr wrap="none">
            <a:spAutoFit/>
          </a:bodyPr>
          <a:lstStyle/>
          <a:p>
            <a:endParaRPr lang="en-US"/>
          </a:p>
          <a:p>
            <a:endParaRPr lang="en-US"/>
          </a:p>
        </p:txBody>
      </p:sp>
      <p:sp>
        <p:nvSpPr>
          <p:cNvPr id="17417"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7418"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7419" name="Rectangle 14"/>
          <p:cNvSpPr>
            <a:spLocks noChangeArrowheads="1"/>
          </p:cNvSpPr>
          <p:nvPr/>
        </p:nvSpPr>
        <p:spPr bwMode="auto">
          <a:xfrm>
            <a:off x="0" y="236220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7420" name="TextBox 16"/>
          <p:cNvSpPr txBox="1">
            <a:spLocks noChangeArrowheads="1"/>
          </p:cNvSpPr>
          <p:nvPr/>
        </p:nvSpPr>
        <p:spPr bwMode="auto">
          <a:xfrm>
            <a:off x="1905000" y="990600"/>
            <a:ext cx="1004888" cy="461963"/>
          </a:xfrm>
          <a:prstGeom prst="rect">
            <a:avLst/>
          </a:prstGeom>
          <a:noFill/>
          <a:ln w="9525">
            <a:noFill/>
            <a:miter lim="800000"/>
            <a:headEnd/>
            <a:tailEnd/>
          </a:ln>
        </p:spPr>
        <p:txBody>
          <a:bodyPr wrap="none">
            <a:spAutoFit/>
          </a:bodyPr>
          <a:lstStyle/>
          <a:p>
            <a:r>
              <a:rPr lang="en-US" sz="2400">
                <a:solidFill>
                  <a:schemeClr val="bg1"/>
                </a:solidFill>
                <a:latin typeface="Arial Black" pitchFamily="34" charset="0"/>
              </a:rPr>
              <a:t>        </a:t>
            </a:r>
          </a:p>
        </p:txBody>
      </p:sp>
      <p:sp>
        <p:nvSpPr>
          <p:cNvPr id="17421" name="AutoShape 22" descr="data:image/jpeg;base64,/9j/4AAQSkZJRgABAQAAAQABAAD/2wCEAAkGBhQSERUUEhQUFBQWFhwYFxgXGBgcGBgfGxkZGxgXGhgYHSYeGB4jGhgXIC8gIycpLCwsFx4xNTAqNSYrLCkBCQoKDgwOGg8PGjAiHyUuLCwpKiwvLCoqLCwsLCwsNC8sLCwsLCwsLCwsLCwsLCwsKS0sLCwpLCwsKSwsLCwsLP/AABEIAOMA3gMBIgACEQEDEQH/xAAcAAACAwEBAQEAAAAAAAAAAAAABgQFBwMIAQL/xABOEAACAQMCAgYFBwgIBAQHAAABAgMABBESIQUxBgcTIkFRMmFxgZEUIzNyobHBQlJigpKywtEIJCVTc6KjsxVDk+E0NWODF1RkdKS0w//EABoBAAIDAQEAAAAAAAAAAAAAAAMEAAECBQb/xAAvEQACAQMDAQcEAgIDAAAAAAAAAQIDETEEEiEyBSJBUWFxgROhsfBCkRTBUtHx/9oADAMBAAIRAxEAPwDa7y9SJGkldURBlmYgKB5knlS+/TpCC0dteSxjftBF2aY8w1w0eR6xUPrKu8xw2weOHt5NRlkO0YhKy5XHNy4QD31VXMfaNGpmjmVmMhMagLiPGFJ1vq+cdG/9s1ictqubhHc7FzbdaFmWCyl7ck4BlC6M+uSNnRf1mFNqsCMjcHlWWS8WtZkKlVdsupicANlFZmyp/J0qe9uNxvmm/q5mDcNg0ghV1ooJzhY5XRRn1BQKzTqOeVY1UpqOGMtFFFFBBSj0h4/JLK1raNo0YFxOMEx5GRFEDsZSpBJOQgIO5IFW3Szi7W1q7xgGViscIPIySMETI8QGbUfUppe4bYLDGI1JbGSzN6TsxJeRj4szEsfbXJ7U1z0tO0Op49PUPRp73zgWrvpPb2KTRJHpmRhpRz3p9a6vlBkOWZcBy7nJGg58BX7i6dntYIntZUa5wYMumXUkamYc48KdWDuQPA1K6QdEhdGVmk7zQdlFlcrFlgztzy2vCqeWFyPGos/QuR3W4a5xeK20qxjQiFXUxRxE90YcnUSTqAJrgxlo5x3VOp5vfNvxfI1aafGCDfdZDCUQwW4kk1uukyYLaZmiGgBSWJ0s2TgKAcmrbjnTJYDOqqpaEwr3nCh2mYd0ePdQhifXXG06u7eNmYNKH7vZyK5WWPSuG749LWxZ2yMEtyqm6R9F7GWSaKW5iju55u1ViBrVezwkRye6PyualtvVW4R0VSaUU7LPD819rXKf1EuSdddZIjMZe3dY5yPk7F11SLrRS5TGYxpfUMnfHhnNdb3p6w7YRQB+w7VpC0uhQkTlA2dBJZ2VwF/R51SXHBrO7Vnm4hC7wr32QBY4lClIRGC2yJI2rOW1tgHwr9cF6PQSS9iLp545EjeZVhcB3XXIO1l9FFLO0nZnckjPhlj/AB9IlucXxniVv2xndPz/AAWFx1l6Ut2FuB8oRmQPKqhR2uhGkYrhVIBYnwx486ZOBcZM9qlxIoiBVmO5K6VLd8EgHSVGoZAODSW3Qy10w/KL0Oqa0DABcC3QhVB3VOy+cZtWdTN7qm8cNuIZDNxNGMluYImYocKxBlYpD6bNgLkAYAFBq6bTTSjTTXObS88L98C4ymuWTeDdOmu5USOOKPddfbTAOQw1KIkUZduzwxzgDOPXXK86fSrMY1s20q0asZJFVyZW0oqooOHYZYKT6K5OK6cAnsodL5UyXVy4idoGR21YKoupdWhVKrq9Hf11UzQ2c0zvczxtB8ul1qwdQ0hjjSFNWwIRUkyc6e95GtRoUHUkvpval65I5StktZ+n+HaNUjZu2lRGaZYo9ETKnaO755yFlAXOdNXF30iET6JFwUtmuJirZWILgAZIBbUwcDke5nFZ1BfWlpJEIbizuGWJYyWgmkKESSOzxBFI73actQ9Eb0z9JehkcoubidoQ7yRlHkZgkcSdnlD4BiBJ4H0/DNSrpdNGcU1ZP3u3wsehIzk0yRZ9YCtI6yRFOytPlEp1Z0thGMI2AJCuuT5nGK+2/WLC7N3CFSyF05LDK50lYsY3YhhvnmRtS5Z9GEkkQR3kc5lOLpXcqW1TxzSdjGyglT2ZHr29gtB1VIrRqkpMJBFwG9OUBtcYBGwAKoMeSD2VdShoYO0uP7/fb4IpVHgmf/EyDVp7OQt2MUmlSpJaXTphAJALAOCTkDGa68X6eCDQphHaNEJWDTxqkYLFVBcatZODgIGz9tV1z1VoOxMLo5hG6XCF0lOpizSaSDyYAADbQtS7foLIknylZoRdDCriHNusYRVWJYy2pMaSQ6sD3jQ9vZ/DT/u/7Yu9UZeE3pngjlaNoi6hjG/Nc+B2/DkeVTug9x2Ty2R9GMCW3z4ROSDGPVHIrKPJWjHhXKDVpXXp14GrTnTnG+M74zyzXKyOOJ2xH5UFwp9gNuw+0fbWeyKzjqnCOJX4+5K8bwuPFFFFeyOeJvENUnEpSrhTb28SIWUsFM7ytKQAy4JEMIznkDtvUbiEXZzqZNIzbklsac6XGtiuTjZl+FSuk9gtrK16VEsDsnyuKRQ4UKNCXEeRlTHnvLyKljsRvQdPLpzGsuxw4RgeWmVlQjI8NQjB9WaDVV1YLSdncr7mGRVkkaNZBdjDRhFRkzG2gPIrBpBpGCDvknB5AvvV5aCPhlqBjvRCTblmXMhA970rXfDZcKY5dZVg5EuSGZDqXTpI7MMdiBsBggZHeZOriX+oiPxgllhx5BJG0DbyQoKHp3e4SurWGiiqDi/TuytiyyTp2itpMaZeTJAIGhMsNiNzgDPOqThvWzDNeJb9jNGkmBHK4ADM2QBo5hSw0ht9yu2CDTN0LpNk/pw3ztiPyTcufettOV+3J91cqsOm3DXltg8Sl5YJFnjUc3KE6kHraNpFHrYVU2d4ksayRnUjjUp8wfuPgR4EEV5Tt6nLfGfha3yO6ZqzR2ooorzg2fGbAyeQ5+P2eNZXf8KurqyuZGhaGOSZrlgR89L3gsYCDdUSLvb7sRsMb1qtFO6XVvTXcVd8fYHOG4zPj3C5rqa3nihuEtIfm4lijXtiqjUsvZyYCqXWMDUNtOojlTBwOO5hkuX7GRYmj7ULK8TyvOqgEjsiRhwoznHe5c6/fSTjFzbTaYwJBcrogzpHYyKCXZxzaPRmQnfBTHIilSXpDewW1uyXRkknwUieNGKRSHQk0snpai7RkZ2y2nBArtR+rqKSSUbPGX6/3xlgOIyIcHRq6jaFZ4ZZLeGVZZCqFmft+yeVQg3bS8ZVh+lvTGej7SanFt2Md1dW6tEEUMkMWWZ5AmyGRlGR4ArnerXiPSJ4ZLjS3aR2lr84cDvTkjs1yORwMlRsNYpY4Z0qupHs9bMBA8iXXh2kqpOxQ4wCFjjX3yCiKeorLcklb398ed7f2irRjwHSS5u34jd3EBiUcPg0gyAsRrjLs0agY1HvDJ2AxXLopwZZJ7WKZdccFkbqRWGRJJcnckH0sIVHtSrXiPSq5MMJVlQtapPcuqA9ks0saKwBz6MZkO/5uanTR3iXMdpb3SlGRpWkkTtZkQEDd2IVtTkhQFAAz5VW+caW12XHGcJcu9vVte5LJu5UdFeJJY2TXRhJmvZ2MMEa4Y7lY41AHdUDJzjkw51f9M43kitNIdZDcowRChcMsUjd0t3GKEat9jp9YpljjwqhjrZQO8QMk4wWwNgTvy86rboZv7cHksE7j26oEz+yzD9akdNWVfVxlbm7d7+FuEElHbCwrca4vPLGbaU9pK6kIhspllLbYYMz9nGQSp7QbLzp5tEZY0DtqcIoZvziANTe8gml/pPJc27fKUkikUYijhkjIwZpIwcSIw8VU7qdgarOJcfmuzHarabyMGbM66GSNlaRGOnODkbAEkZ2O9dDtGhU1M4QSSj5+PrwZpLanId45AwypBHmCCPiK/VZZHeLbyXf9a0suHhW21CJJWLB4gpBikTCxhpHUAEnGCDVrFxjsp4Sk11elA3yiVHUwudBAjjQssWA51FlyRpAySThCr2NKKbUuAsZt8WH6uXA018TyOUFqc+pp5F0j9mAn3il49NT4Wk36zwD7pDUfo106ktrkie3RVuZi8sok1GJAI4ohp0AaVLR5Oo+m5wBReydJKGo3z4suOUZ1Clswa9RRRXrTmnmvrL61Jbi6dbeV1t1DRqqsQsinZ3cDZ9fgGBAXG2WNaV0AnF1w6B5MPmPs3DDIJQmNtWeeQuffXmo75JO/gPP+VN3Ausq6s7T5LahIiZHcyHdhqC91Q/dXGnngnfbFSXJpOxp3TTpX/wlOyZHkkYE25b0SnIdo3MlDsQN2Gk7ato3UV1htK72Myszu0kySAZHe78ivj0RqyQeWWx5ZxPiHE5ZpDJPI8sh5tIzM3syTn3U69VPWMeGz6HXNvKQJAAC6nwdTjUcfm53HLfniNNRwXKblkZukyNZ8UuNUchLyPLqRecUhUhs7DSHcocnAYD1VcdE+it1fXNveMIoraKVttRMzGKUZBAXTgyRDx2APPIq46RXP/E53SK6cWccaKwi0FZmlBkbLEHGlOxwRuCTyNceh1r2PFuwt2lSJYnkkVpneOTZM6Y2zofXMjs5O+MDm1B2w+r6jDqT+lbwNTpL43wOS1lee2RpIZCWngT01Y854V/Kz+XGNye8u+QzpRRK1GFaDhNXTFoycXdCRZX0cyB4mDofEeY5gjmCPEHBHjXep3GehccrmaFmtrg85IwMP5CWM92Ues97yIqlnhvYPprcToP+ZanJ9pgkIYexGevI6nsWtTbdLvL7j0NRF54JlFV1t0it3bQJVWT+7kzHIPV2cgVvsqxxXHnTnTdppr3GE08C3014pFZxG7ZQ8yoYYQScEyEEjTy/JyTzwpHjSr/xCKOwhit7GOa5vIRK8KByuld9bHUXwCO6obYjbHjP6VcEur+/0R4iht4tnkQsrvMpDFARhiFwM57pXPPFL/QG5ubftC9ndSSyIkMLqmERY9SkMzYCgMFJ89Nej01KMdOne8lZ2vb2Xssik5Pd6FoeMPJA9ta8PRoYFVpz2pRBKmmSRFbnIQy4JyScb7Yzc8J6YW97HPJ8n+bt4xMxOn03jcyIuw72nUNfjk8qSVtr0W8EEUN9AoDQ3ZKExt20h1Oqc3bDY1eQUbczcwdFrqP5Tw+GExwTz5NySNIgCqAqjmzkDB9p9oNVo0bctJ3uuXi6u3zm2DMZSPzDxbhq2kyGC6eICBnJLNI2uItGhcMNKxxgrgkLg+Oav+j3HUleS9NvcW0AtVGuTT2bJGzMNKjvZwzciQQPPFUg6LTlGgMTpHc8QxLjkLaFR2eSOSkDY/o04cdvriEP2UGuHsQq9mNUgkZtCgREgFFU6jnyxmltQ6beyDu5ecvDj7v/AEbjfL/ArWPTm9u5ZIrWJFZ9Jj1j/wAPH/ezHkzPsQnh69stfF3aO5tZAAzFZ4sctTNEJEHqy0GPfXTov0cSyg7MEu7EvLIfSkc82P4DO3vNdekNo7wExDMsbLLEPN42DBc+GoAp+vSsdVRjqo/TilFO1/O/FzeyWx3fJm3RiAzMflzzTLPKmkRzTjsWb5yLua+9G6nIYAldHhgkONrwKGG/CapAGtXEYkkZwzM+JAhcnvBFXYeDk116McKic/KhFpBdzbBgQ6RvgsCM7AuZWUH0RIQOZFXnErKKWMrMqmPmSxxpI5MGyChHgwII86b1PaCjquLtLh+/oiqcGoiNN0SuYZo7eG5RonifsxLCDp7IICrmMr3SGGGxz2I3yYTi9jSV2S1eKF2jZxK0YJTAOntBv3jpx+cCBmmS3424srpopu2KSmC2kJVmZm7NI9TDuyESyYDY3CgnO+Wvot0BEIje5Ilki+iQZMMJ3Jcat5ZSSSZX3yTgLmuuqP1UnZevH/nJJaiVPpbM4KXyorycMuwGAI0aZDgjO6r3lPqIBqj4nx0AuHguIy9tNDiSPQQzhChwxz6SY9pAGTXpOqzjHF+yAVEMkhBIG4RQObySYwij3sfAGmYaWlTluigVTWVZx2yfByi4iwuFiO47BWcY3Vy2F3/SAk2/Qq4pe6LQhw0pJcs+TKRhZTgDUgyfmwO6vhhcgtnUzDTKE0YZ8ksrUHSkMbYPIAycve9V0nCbS7RQ4Rn0gZB0yDAHsJ94NLkV0xZVVAoY43PqJ5KCBy8zUySIj0lOPZqH2cveBSNSN7d6zOlSltT7t0R7zq2KtmFxIuRlJNjgHlqUjPxX20r8T4U0DlpomTLEhACEG/IOS2fcT7adrXiLr6Ehx5E6h8Gzj3YqevSAkaZY1dTzx4/qtkH41calaGe9+SSp0Z47r/tC30S6ZJZsZezIUgo6A+kT3o2JPkQd8E4Y881sHU7xOG5+V3GR8plkUunPRGo0xBW/LU4ck7b7EDG+aX3AbO5GFZrdvAch+y3dP6pFHRbhd3wq7SeL5+MHDhDhmRsB1Kn1AMMZ7yLR1Xpzld8P14BToVLccr0PStFVfBek9tdj5iZHYeknKRfrRth194q0o4mFFFFQhGvuGxTLpmjjlX811Vh8GBFUUvV5aj6ES2x87eV0H/TyYz71pmorMoqSs1ctOwoP0Oul+ivtQ8BPbox/ahaL7q4PwfiK/kWUvskmiPwaOQfbTqzgAknAG5J8PXS/P1h8ORtLXtsDy+lUj3kHApOfZ+mnmC/H4CKrNeJTGG/HOyU/VukP7yLUTifErm3iaWWxmEaDLMJbc4GcZwJM+PlWhNMAuokBcZznbHnnyquS+t71JYVZZkKlJAM6SGBBXVyO2eRpd9kaT/j92bVapa4qE3Mt00FuIBohWR2l183d1VRoP/psal/8B4h+dZfCf+dQ+j3D7q04iqSxvLE9uYRcrgqezYvE0o5o5VnVsjBbSQe8QLC66YSzMVsVj7MEr8om1FHI2IhjQhpQCD3yyrttqqqPZunhSSqxV/FkdWcpd04NwTiXgLH2lp/u0/jX1OAcRPN7FPMhZ394BZfhn3114V0tlSREuzE8cj9mlxCrKqyZ0iOVGZtJZgVDBiNXdIBIy40aPZ2kauoIzKpUTs2KKdC7hvpb9wPKCGKP/NJ2rfbUq36AWakNKjXDjfVcu0vvCuSi/qqKZKo+m/E/k/D7qYHBSByp/SKkJ/mIpunp6VPoil8A3OTyzzRedKCHlQMUjll7dl3MbMzdopKqQyYyu8ZHortsDWydUXSq9ucxzBp4FT/xDBQUfukRatRaYFGU6iAwz3s5zXn2aPVcFTuFOD7Ixgj4LXrfobwL5HZQw4AcIDIR4yN3pG97k+7A8KYdjBbyqSCAcHzqoXo0HctcOZhnKxkaYhvsWTcyMPNyRncBauqKzYlgoooqFnleA/OxfX/hamCl6L6SL/EH2gj8acuEcNEnfY90NjT54wdz5b8vt8K5dSLk0danNRi2yum4c2kNJEdwDkjOMjPpDl78VGNkp5Fh7GyPtyKeajT8OjfdlGfMbH4jGffWvptdLM/VT6kJT2TDkQ3qIwfiNvsFfIrt4uTNGPI+h9uV+FNMvR9fyXYe0Bh+B+2ocvBZV5BW+qd/g2Pvqd/ElctbMxdiv/4uH0maJWI9F0Ol19anOV/VcUycH6dXEeBFdCUf3V2Mt7BKMSe89pS1PwwD0o2Q+eGX7RsaitY59Fs+pgGH2Y/GqjJRxeP4LlFy6kpfk2Gw6z4dhdRSWx/PPzkP/UTdR63VabLLiEcyh4pEkQ8mRgy/FSRXnKLtY/QLD6jbfstgfYa/cHE9D6immT+8jLQS/tJjXTMa78efYVlp14ce56Kv7TtY2QO8ZYbPGQHXfOQSCPDxBFVnC7S7hYLLMLqMk99kWOWMYypbQdEoyMbKp3B33rMeGdYVzHgLdavDRdxqf9WLQfiWpi4p1h3YtLSaKKBWuLWadgzOQugR6NLBf/UDEFTy05/Ko8ailgBKlKLInSVF4jdzxySydhEeySFXwjsg+dldB6emRwgB2zGedZd0p6OmwmUIdSFMhmwWJz3iV04UA4A5jB5+TZ0SSV9T27N3QuQ6Z1Fxrdm5MSzqTkHGdVfvjt+95DNbm3lMq6tLJq7MMpdCWzpAGVbGSw8fyaXbnvu8DKhFQXmM/VBxcXtmba5Aka1KhQ2SDGwPZagwGorpZdxyVTz3rSoogowoAA5ADA+ArHOpWx+T308RbY2sbrkjLgtnUBvt3vPbUM45Vr3ELwQxSSsCRGjOQOZCqWIHwpmPPInK64KPp9fFbQxIwSS5PydG8tYOthjfuxhzt4gcudI15GywRtIrPp7NBAqxgKGKpojxurKCMMHyCgOdq7X/ABia9urJZokikVJLiNkJkiIKx4BJCnUuSjDycEHfaZeTTdsqdnEVQCUhDgZDERhpXOwJViAE3IUEgZNBqSixqitqd0V1rwX5SnzqMF+cjaIl8oVkwgVlbSoRVGMDckNnO9OfQa5cG5t5Hd+wmGguzO2iWNJFBdiWbDGRQSScKPKlLiXF3jlykqWusgFJdGuR9ICnQUfswTpj15AIXO4AzX3fSeWxM8iSFIp447k3EiiSY90RrbIndTOsZ8Aqs23iJTmiqvKwbNWfddvG4ouGSRNIgklaMKhI1MolRnIXmQADk8qZOi3SUXPDobuXTHqh1yHOEXAOs5PJQVJ38K81dZXSRuIX7SZYr6MSHA0JnuDHgSO+c8i+PCmbCh96suEfKuIwqRkNKpb2KTK+fUVjK/rjzr1jWTdSHQUwJ8rlGNSFYR4kMQXlIPINpQL+iCfyq1moykFFFFUWFFFFQh5UzgofKRP3xWgcAPzbfXP7q1nz+H10/fWn/o+e4/1/4V/lXP8AFHR/iy1oooogMKKKKhAFcZbRG9JFPtAz8eddqKosr5eBxnlqX6p/BsiqG6g0s6HcBiN8bjwyOXLFN1VXHLNShk3DDSNvHvAYPuPPnQ6kLrgLTnZ8nfq46DWt78pe4V3EcqoqCR1QAxIx7qEZ3Y8zimPrD4U0EdmbPs4zHqtYkZNS4mVcc2AwoiJOrO2didj16pXVLKd2IA+UyEk7ABUjXJP6tTumlxDccMe4V2BjzJbONQPagNHGAuDr1s2jSQdWunYdKXjYSmnub8LiUJDaSxxRzthYo0kCqrOUUPpnkLKVi7zEY3JBJ8BX56RX6RzJE7O/aK01wSe92UCuwQBAANTnG2PGocHGJFiZZ49BnEmp2RkZm0NqZs7ErgDA9FU8MBaj9JLqOdkljPfaynDeBCmSOPBHhh2lHuNKLc3ZjLaSujn1Z9Io7fjJhljCZj+SREsGKFWGlSwwDqYFTgcyg2Ga3dYCyMspVw2QcLgEHbBBJz40v2PVzZx3Ms4iUmRomCFV7OJoQQrRLjuHf+VNFPJWQi3dmQNatw69hjnVRCEaKKYgntSWRISCo2m0ERuDjITXkgd2o6wOPLDdxLKrSQmdWljUZMixRIVjwdsFpmz7a2bj/B1ureSBiV1rsw5owIKOPWrBWHsrz31kF2mjknXRJDOsdwu+kMUQhl80dYS6+ph4g0F00pKQeM90drI1305I1xpY20EdwRpy0jvGUlGArasLiRQxAXBwPDGL/rGRWSOIjVITdJCgGS0huo1jC+RAaTB8gR40scTsVk4hZQoANUoY4/TkBZvgCas7np9GtzNcIsZlDSpbSuxPZKzyEzRxKCGcmRiGfAwoAzk1cVvaaN14KjKUL3Lfp30mFpYRcNiYFbdFSdhyklABMQ80Vss/sVfzhUbqg6uPlchubldUStltX/Mfn2e/5Izl/MkJ4OKWOinApOK3qRplY15E76FBBeVs+k245+k7r4Zr1DwvhkdvCkMK6Y41CqPUPM+JJ3JPMkmmpNLhCS9SSBX2ik/pL1jx2ryJHBPdNEMymJe5GcZCs5/KwQSADgbnyoTdjaV8DhRVF0M6WJxG1FxGpQairKSDgjHiOYwQeQ58qvasoKKKKhDym/h9dP31p86PH6QetT8Q38qQpjgZ8ip+DA0+dHzvIPq/e9c/+S+TpfxfwXNFFFEBBRRRUIFFFFQgVX8dPzJ9bL9+fwqwqt4/9EPrj7mrMsM1DqQ1dV1ik3D5o5FDI11JlTyONB3x6xTlxHgsM8PYyJmPKkBSVKlCChVkIKlSAQQRjFKvVCP6lIfO6l+wqPwp0nnVFZ3IVVBZieQAGST6gKbgu6hSo3ua9TAelN9LbyTwXAvIFYlraJ8XAOlV7No53YtqLB9S5OFkx4byujXQORop1CtJeyK0cmolYrXL6tDH29/A1FgQQMHUf3xPrUPFbuK3toisaSak179q+QsTSAY0opbOjJ1EgHAzh16UcVXg6ySRnPaWrkBty00TKFkb84v23ePj2a1HG5FNl70S4oC01q84muLeRu03ycOdanBJwO9pxk4048KYXcAEkgAbknkPXXkPo104ntLgzrIe0JdixGrUX3cOMjWGIB3OxCkHatTu+syS/wCj9+zAJNGEjYoCoZJXC505OkkCRSMnlnxwCWBl9xfrwhQS/J4XlCjuysyLGT+cy57QIRuDpy2wA3BpJuLabiOme9EkuuJXljiUKyQ65BDIqjOWRtTH0jokI3rPOiHBzd3kcJzoY6pPqr3mz7cYHtFbktgZJzhNSGWOCVcbdkY0lII8F1Kqn1SMKDOac1TXldhFFqDm/YU7fotYnu2bTO7KQ9xLq+bjCZZItSqDIykDYHSrMdsb5j0h4I9rKUfBzkgjyDMu/kcryHnW18FtTLaSwwgsPl2lG8RG4EZdj44hY7+ORSj1p8L7S2S7QbdvKdvzJZGaI/AL+2KrcobU3k1KLlKVlg0zqP4HFFw5Z03acnfxCxuyKvxDOfXIfIVotZ/1F3Ibg0I/MeVT/wBRm+5hWgUYCVvSTi3yW0nnwD2UTOAeRIB0j3nA99IHCrxY4IAxDtJ9IxJGp2OZWO3NpGbnjnjPIG564+L9hwuUaNZmIiG+AMgsWJ9QQ7eJxSrwLpPHcyBQsqowZlc40sNXasJGLsxyVVtWBywTuQVdSrpDemvd2K7qm4ubLilxw8kmJpGVD4Bly0Z9pXKn2p5VoPTfj0gdbaF2iynaTzJjXGhbQoTUpUOx1NvvpifG+CMl4FfRTdIIezMmlpu0JODqZsMuAnJNKpz3ALFsYNOr8cha+mSSQa5Lh1ZGD4GnVBHuDpBMaAbj/mevYjm4wuwahunZEno5xp7O5jSSeV7ed+yKTvreGVgTEwkYaij6HQg7a8kbZNadWMdaNu3yM7O5ADGZmPzfYg9iMqBuWkZRnmWJOedX1r13WSwxCQyPKYkMukIArlRqHzrpnvZ5ZFXTkpRuZqQadjGbv0G9lPXAW+dYea/cw/nSLdeg/wBU/cadOj8nzg/SQ/wn8DSbyh1YYx0UUUUEFFFFQgUUUVCBVX0h+jX64/derSqvpD6CfX/gf/tWJ9LNw6kPXVMP7NX1z3Gf+vIPuAqZ1l3OjhN6f/p3X9oaf4qh9Uw/s1T5z3H+/IPwqF153vZ8GmHIyPGn+oGP2IaejhCMupmbdQfAg912zYwuphkfmYA+LyK3thqH1vdLRdsxQ5jaXs4j4GODILj1PLJJv4iNfKolp0ke0tWtbYH5Rc29vEpGcgSGaWUj9JjMiD3nwFLXTLSlwIEIK20awAjkWXeU++VpDQ73aXyaasUFO9hxAQcMuIvGV4tQ9USvKQf/AHZ4F/apMt49TqPMgfE1Ovbg9nz+kdnx6gSB8Tq/ZFHWAZpHU3wTTFLcsN3PZp9VcFj72wP1aZOlnSJrGC6YbGeNBEfJwGST39noI9/lU/opwz5PZQRYwVjBb6zd5v8AMxqfeWUcqFJUWRDzVgCPt++vPvU7dQ5+GPg7H+OpUVD5FroHcueFIgb565ZyWHNI89kX25HTGVX9Ig8lOL3i/CFntpLfACvHoUeC7dwj6pCn3V2sOHRwIEhRY0HgowP+/vqTQ6+pdSSa4Swbo0Nie7lvJRf0c73+q3Vu3pRT6iPLWoX742rW3kCgkkAAZJPIDxJPhWI9XVz8l6R3VvyW4RmUeGcCYfYZBTj044rJcMbaGJpIVcLPhkXWcBuyyzDujKlh+Ue7sAwPddVKG85Cptz2kXpX0xW6haJYIngkYKjzuy9qQcqyImGC5GQ5dTgZxuMradGjBbMnaa41YP2RLLCUDKzQndpGVsMuGZh3+Xnw4rwObeecwxZIXvPqbDSYCqMBRhSu2TuGO+ar4Yow0DwsJw7kBSoUoyrryW8Y1JUFiM5XbVnZbe5Q3OXPLtbj2uH2uM9qjxi9/wDQ89BOjvDYp49EDW92gbSHkLCXKkMyNsrkKW20qwyTpxg1WdJoLaHiTQuksjysZ41iIwx9J45QxC5DKXBzycA8hmDds7EIXYmNgSyfNs8jBisalTlFCNknOcMN+ee8PDI45EkjijygbTjuYLDBYkKdXd1Dffet0XOtR3TXPoGdBwneD4Fm86UmfijpcgNFb6tMSsTFqAGdYK/OEPg6iMZQYAG9M/Sc7RBI4ckFtM1uHUDbyZSrDOMb8z5VGREjneRmjQhVLEqQrmWR2YHTuq5iBycgbk5yc3FnfLcg6HgkCncaJAVJ5bMQQMZ3xv6sUOp3ZLjBFF8pvkyiUZU+w/dTR0dk70B81H2xmlnFX3RlsrbexPuxWZeHuah4+w6UUUUUCFFFFQgUUUVCBVXx/wBBfr/wtVpVZx/6Nfr/AML1ifSzcOpD31Tn+zE9U1wP/wAiWlH+khfhbK2i8XnL+5EIP2yCnDqpTHDI/XLOfjcS1lf9Iu/13cMWdoYA3saVzn/LGtPRwIy6mI/C+l6QhZOx1XccfZxylu4oAwrFCPSVds58BSxJIWJJJJJySeZJ5k18orMYKLbRJTcsnS2fDqfIg/bV3Y8O7XiENvzAkjjPsXGv7dR99U1nLokRiMhWBI9hBpy6HWw/4vDIp1xu8jK3rKOcHyYeRrdR2pSaJBXmkbUTRRRXkj0QUUUVCGbdL735Jxuzus4AEbN9USMkn+mTWrcf6OpAJrn5TcJGQXMS9mcszEhYy6EqXd8eJyQAQBWMdbt0DewIeSxd72OzA/5d/fT1N02+UWliJh2QXDSMzpiRo42TZVJbaXvbjbSK78JqOmTkr8cI48ot12o+ZTtYyrcoYmBuEhUvI+XBzq7QNqOSGOAACPDGMGu3FOkkZ2urSSK5A+akjCMGY7KEc4JBYgFGDDffNWtjfwSMxhkjdzjVpYFtuWRzAGT8apeJWGpjLpIOtz2mHwCkskSgNnTGVWNT3cMdZySCK5+lrzrT2zVlFfI7Kgo9Du2/gncKtdOrVpLg97SMDLAOxA8AWOB+iijwqxpft55FydbEnGSNDZxsPyM7b7Z8z419nkaZdDSSgHmOygw2N9JzOpIPiMb8uRrvRqQwjM3KlHmL/fU6npVHDMWUFxJHoBwdDMrEoBpBZlOtxqVSOWM74hy9Y8kw/q0LSMPSZCQo8hrlQZ58tHv8+fEeCuPnNQcHQne7NGj1khWRY55DqBBbvAbKdxyPGHhrRFnjEYeRiXXvLH6io3xjf26j5Cq/x4VZbso8/X7SqUk1Kyl4LwF4Vc9GT83b+1P3hVKKt+j7fNReph9kn/aufPC9zuQy/Ye6KKKKBCiiioQKK/E0wVSzEBQMknwqkj6XRl9OlgpONZI+JXwHv91RK5L2L6qzj/oJ9f8AharOqzj3oJ9cfutWJ9LNw6kaB1XLjhVv6w7ftSyH8awXre4gJ+I3br6IljiHr7JGRv8AOG+Fbd0W4mLXgEc/93atJjzI1MB72wPfXmbiE5ZSWOSZWyfMhRv7ySffXQjgQeWVlFfp1IODzFfKoo7wp3HPlp+8/wAqeeiEPYWT32jJtp7YsRzKOZ1kXPrEkR38lpY6M2DTyCJEMjvIgVBjLHvHG+wG25OwGa9IWHV0E4PNZMVMs6MzsPREpA0Y/RQqij1JnxrUopxs/EtO3KINjfJNGskbBkcZUjx/kfAjwIqvS/zxBos+jaq+PWZSD9gWsf6I9MpuHzGNgWjLYkiOxUg4JXPosPLkcb+BDdwzpRFLxvtEfMUluIwSMYOnXhs8iGUj21wpaOUHLxVnY6sdUpJed+TSarOkHSCKzhMsp25Koxqc+Cr/AD8OdUXSTrNtrbKxkXEv5qHuD6z8vcufdWR8Z6QzXkxkmffBCqB3VH5qjwH2nxrOn0Upu8+Ear6qMFaPLPvHeItdSGd8lpJGGB+SAEwqjyUHHurTegfBoL2xkWWNO0DgiQKO0XWiuCG57Pr2zgjaspnXFvEfN5PujH4VpvVXxHso3BSRlaOMkoobB1zgZGdRyMcgeVdivC1Pu+Fjm0JXqc+Nz5ZcAkXMzAusM/YtpPzrlu4UVsd1O0dFLekAWI3Ay13kU44bdQWsgWSC7V3NuRGI0dFZsAOulVfVsWHoZPjX6tOJRdlOqsoK3XahGyrlTLFKxCPhjzccua1R9IbYRTzBjJpkmMT4CAGJylzKgLLnVnK82B1YwM7ApS73IarHu8H3i/D+KJ2kklqzu4bSmiKbTIJVf0olDLF8m1INwS6sdiRX2JLnDXD2qxxRjLxEzxtkyvBpWZpHXUrgN6Pon2Z/EkUGlo3u1hcLIsxaEPMN0WVA8UjEyF1bDMc6ZWUZUDSxRxzaZieIws3ZS50XTx9m2oukzK2MfOu0bLyACeIIDe1PwF1UmlZNknp1wwxRWuskyPJl+9qUFYZO6vdXIBdtyMnbNK9OXWQy6LSOMtK6sW0rmSTQYnUSNjJwWwNR2JPOkqKUMMjzIOdiCCQwIPIggjHqprTKMY7Y/wBHme1ozdVTeLZE2rTgv0C+1j/qMaq6suFfQe+T9964lTHye2p5+DQWr5QaKMACiiioQWOl98crEOWNTev80e7BPvHlS3ip/HpNVzL6mx+yAPwqBmirAF5ND4fJqijY+KKf8oqHx9u6n1/4WqZw5MQxjyjX90VB6ROAiMSAA25OwG3iTyoE8MYhlF1ezaei0YyBqiiG7KuR2qlwNRGToD90bnGwNYLeQlQqMNxK48fER52IyDvWwveJLw2wieNdMUZLfKEOhiQQDHH9JKRk7gKm5+cBrMOPovynuliNbN3sZ5oPDYcuWTgYGTzL8G+VYSdij4mPnPaqn4opqJU7iw7yeuNfs7v4VBq5ZMjn1TuRxO1x/fp9zg/Ya9X15P6qo2PE7XAJ+fTl7yf8oJPqFesRVMhgHXj1avHM/ELZdUT96dVG8beMmB+S3MnwOSdjtj5Axz38RXrbrQk08JvPHMRX9ohfxrzhYcJSWa7LgnRIgU5II1ThTy8cZqnwrkXLsLBkIGkbefmf+3qpm6MdHM/OTL3SpCqfHUMFvVsdvjVXwOANMCw1YYc9/wDmRjfz2Y0+3TMEYoMtg6R5nw5+ulNRUcbRXiO6WkpXk/ASOIWRb5PBH3mwxHr1SNgny7qg069F735OradWg6VVtIZWCDGogd8ZYuQRtgioVtwrxYaBpVSAcuwUAYZuSjbdV5+JqzAxyqtVqItbI8+bN6TTST3zVvJDJHxWOZfnESRPMAOv7J3B9W5r7BwyAya4mAfBBBw4YFCjK0coJ0lGIwMbewUsGPfUMq35ynB+I5+w5FSE4g42cCQe5XH8JP7NIxqSj0sflSjLIy3NijEGWyt5tJUh4ZJLeUaXd8blwctIxPfXJIzyGP1Db2Sglp7u1k0KivdR9osWgq0RSWL5saWBbdty2Tk1WWXGdWySHP5jjJ+DYb3g4rtcXTMQcspxjus2g+vukMD7mpiGrd7SFKmiVrx+xK47MDdtJlLqO4YvHJDct2emMIoUxxDSHVWG7Fs5yMbgQJ7C3jXtFuPk0DnSqlCX1JlHHeJOO4PA7+O4zXXXB4JTqdBqG+sE6h6yw7w/WxXJOAaTlJZTtgamVsDOcBmRjjJzjlk5piMry3KVhKrSvDZKKl7i5Vlwr6D3yfvvVbVhwk/Mt9eT7yfxpefSO0+r4NCoooowEKKKKhRn/GRieXP9432nI+wioqrkgE4BIBPlk4z7qbukvD2dR2UYZi3fIA1YA7ozzxn7hSiRRU7oE1ZmlAeXKqLjMrQO8q6WYxakLqrmMxHL9nrB0FkYHK4PcJ8sT+By6reInnpx+ySv4Vw4oqNcWiyHEbSlH3xtLiLOTyx2mfdWIu0jcleJF4paKYkmVpHLsdbvuc4GASCfENucE+sDNInHLJ1YS6TofUVOxLaZFVwAN9mXkd8N5U58Vv1j4Y0E8h7WNmjVACcFCyuT6jhjkb+vAIWRPwqG9mW2gwlr26sk0OkhHZMaYwNipYgtjYd7xzhiVTa0haELpsyfjNswkVCO8AVwN+UjjYjn7RUngHRKa7nS3iAMrnZSQMADLF25JhQTjc+qr/rU4YLK9khhdtGcjkCA6h9GQASBrwMmrXqBjzxFT5JKf8qj+Kiuxk2HoB1bw8NQNtJcFcM+MKoPNIwdwOWSe82N/ABxoorBBP62ZAOFT5/KaFf2p4h91YJ0Q78d3IeZmtz8Zmz94rc+ud8cJlP/AKkJ+EyH8KwvoKf6rdf4lrn/AK4P3gVUn3Wah1IouA/Tt6iv+9HT7WfcJlxO3t+6RW/CtCNIaz+J0tD/ACPlFFFIHQCiiioQ/LxhuYz5er1jyPrFdYruROTax5Pz9zjf4hq/FFT0ZMcosIeJIxAbKN4Btt/0WGxPsOfVUkweRx8fwIJ95NUzKCMHcHwNfYpXTZHwPzWGoD2bgj2Zx6qpJrodi21LrVygqw4R9E/12+4H8ar6n8FHdkH6f3olPT6TnU+o0IGvtcbOTVGh55RT8VFdqMBCiiioUcby47ON3/NUn4Db7cVnQFOnSmbTbkfnMq/bqP2KaSzW44BzyPnAY8W0Q/Rz+0S341XdKgvc1+gAS3sUqx+xasuDcQWaIFRp04Ur5YAx7RjlVV0xh1ppzjMb7/s/hke+hzD0nZpjD0H6uba8gW6klkcvKzBV0qqrqYNCRg5D7EnZsaQMb50mLo/As5nEYEh8ctgHTpLBc6VYrtqABxnzNQuhXDo47SJ410maOOVwCcFjEgLAclzgZxjJ35mr6nLCMpXbZ5j69T/ac3qKD/QhP41O6gT/AF9PWk37sVVfXY+eKXH+KPsgt6mdRU2OIwjzaUfGBm//AJ0T/oyelqKK+E4rBDN+vq8A4Wy5GTNGCPH8ptx+rWTdWfC5Z7a9WFS7p8nl0D0mEcrM4UeLY5DxIxTd108bSWyBjK/OXSsRvrGLYgq45KRrBwCR3s+OT8/o5JiSc+cQP+oR+FS10WnZ3Mhtvp2H+IPI+i2NjyOcVo4bO/nvSX0kh0cXuV5YvJV9xlYfcabbCXVGh3B0LkEYIyoI29YIIPiCD40lrF3Ux/Qy70kd6KKK5p1AoooqECiiioQKKKKhChqdwQ7yj1qfiuP4ag1M4N9JJ9VPvkp6fSznU+pD9w4/NR+HcX90VIqJwlswp7MfAkfhUuiIE8hRRRVlC90yfuRjzYn4Lj+KlWmXpmd4v1/4KWqJHAKWRj6Gv3pR+ip+BYfjX54pKZJGLeGpFHgBnB28zjJP8qr+DXjR9oVwMqMsfDck89vDmeX3OfQ7oA16BPc60tm3VckST531MfSSM+5m55A9IU4uctsfkPCSpx3S+DRuhjZ4dZk8zaw/7S1c1zt7dY0VEUKigKqgYAAGAAPAADFdDTogeV+uOTPE7j/GI+EUI/CjqeuNHErc5x8+o/bjmT+IVw62j/adz/jP9yD8KjdXNxovIm/Nnt29wnQH7CaIs/H+iz1xVb0gjBgJYZVWR3B3BVXVnyPHugn3VZUGhlHnPrxiSEW8EedIluJNyTz7JRufAaWA9lX39HpO9L/9up+M0v8AKlnr/ZBxBI4wqrFAq6VAABZnkOw25Op99Nv9H1fpT5W8Q+Mtx/KtLDKeUZl1jjRxe5Yf/MOfhIf5Vs3BuiCX/CLR1IS4ji7NJMbMI2ZOzkA5rldjzU5I5kHGetH/AMyuP8eb/dYfdj41vfU5d6+GqPzJpR+03aj7JBVSimrMuMmndGY3do8UjRyoUkQ95T6+RB5Mp8GGx9oIHKtu6V9EYr6PDdyVQezlA3U+RH5SHxU+0YIBGNcR4bJbytDMuiReY5qwPJ0P5SnwPqIIBBFcmvQcOVg7On1KqcPJGooopUbCiiioQKKKKhChqXwf6R/qL+89FFPT6Wc6HUh74P8AQJ7/AN5qmUUURYBvIUUUVZkWemf/ACv1/wCClqiiiRwClkuehFmk3E7aGVQ8TlmZDyYxozpq8wGAODscbg16JFFFGjgDLJ9ooorRk8odbg/tS5/xm/dSqvoSP60g85If/wBiKiiiRz++RZ7DooooZR5a67HJ4vcZ8GUe4Qw7VoX9HgfNTnx7OH/cuq+UVpYZTyZj1qf+Y3H+PL/uGtj6g3PyOYeAkj+22hzRRWnh/BSNPpM61rJGsHlKgyRMhjbxXVIisPWCp3B22B5gYKKDLDCw6kZNRRRXCPQhRRRUIFFFFQh//9k="/>
          <p:cNvSpPr>
            <a:spLocks noChangeAspect="1" noChangeArrowheads="1"/>
          </p:cNvSpPr>
          <p:nvPr/>
        </p:nvSpPr>
        <p:spPr bwMode="auto">
          <a:xfrm>
            <a:off x="155575" y="-1036638"/>
            <a:ext cx="2114550" cy="2162176"/>
          </a:xfrm>
          <a:prstGeom prst="rect">
            <a:avLst/>
          </a:prstGeom>
          <a:noFill/>
          <a:ln w="9525">
            <a:noFill/>
            <a:miter lim="800000"/>
            <a:headEnd/>
            <a:tailEnd/>
          </a:ln>
        </p:spPr>
        <p:txBody>
          <a:bodyPr/>
          <a:lstStyle/>
          <a:p>
            <a:endParaRPr lang="en-US"/>
          </a:p>
        </p:txBody>
      </p:sp>
      <p:pic>
        <p:nvPicPr>
          <p:cNvPr id="17" name="Picture 24" descr="It is better to remain silent and   appear stupid than to speak   and to dispel all doubts."/>
          <p:cNvPicPr>
            <a:picLocks noChangeAspect="1" noChangeArrowheads="1"/>
          </p:cNvPicPr>
          <p:nvPr/>
        </p:nvPicPr>
        <p:blipFill>
          <a:blip r:embed="rId4" cstate="print"/>
          <a:srcRect/>
          <a:stretch>
            <a:fillRect/>
          </a:stretch>
        </p:blipFill>
        <p:spPr bwMode="auto">
          <a:xfrm>
            <a:off x="762000" y="1600200"/>
            <a:ext cx="3062288"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26" name="Picture 18" descr="http://i.chzbgr.com/completestore/2009/3/20/128820480509235406.jpg"/>
          <p:cNvPicPr>
            <a:picLocks noChangeAspect="1" noChangeArrowheads="1"/>
          </p:cNvPicPr>
          <p:nvPr/>
        </p:nvPicPr>
        <p:blipFill>
          <a:blip r:embed="rId5" cstate="print"/>
          <a:srcRect/>
          <a:stretch>
            <a:fillRect/>
          </a:stretch>
        </p:blipFill>
        <p:spPr bwMode="auto">
          <a:xfrm>
            <a:off x="4038600" y="1752600"/>
            <a:ext cx="4419600" cy="3314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Tm="10000">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400" decel="100000"/>
                                        <p:tgtEl>
                                          <p:spTgt spid="9">
                                            <p:txEl>
                                              <p:pRg st="0" end="0"/>
                                            </p:txEl>
                                          </p:spTgt>
                                        </p:tgtEl>
                                      </p:cBhvr>
                                    </p:animEffect>
                                    <p:anim calcmode="lin" valueType="num">
                                      <p:cBhvr>
                                        <p:cTn id="8" dur="2400" decel="100000" fill="hold"/>
                                        <p:tgtEl>
                                          <p:spTgt spid="9">
                                            <p:txEl>
                                              <p:pRg st="0" end="0"/>
                                            </p:txEl>
                                          </p:spTgt>
                                        </p:tgtEl>
                                        <p:attrNameLst>
                                          <p:attrName>style.rotation</p:attrName>
                                        </p:attrNameLst>
                                      </p:cBhvr>
                                      <p:tavLst>
                                        <p:tav tm="0">
                                          <p:val>
                                            <p:fltVal val="-90"/>
                                          </p:val>
                                        </p:tav>
                                        <p:tav tm="100000">
                                          <p:val>
                                            <p:fltVal val="0"/>
                                          </p:val>
                                        </p:tav>
                                      </p:tavLst>
                                    </p:anim>
                                    <p:anim calcmode="lin" valueType="num">
                                      <p:cBhvr>
                                        <p:cTn id="9" dur="2400" decel="100000" fill="hold"/>
                                        <p:tgtEl>
                                          <p:spTgt spid="9">
                                            <p:txEl>
                                              <p:pRg st="0" end="0"/>
                                            </p:txEl>
                                          </p:spTgt>
                                        </p:tgtEl>
                                        <p:attrNameLst>
                                          <p:attrName>ppt_x</p:attrName>
                                        </p:attrNameLst>
                                      </p:cBhvr>
                                      <p:tavLst>
                                        <p:tav tm="0">
                                          <p:val>
                                            <p:strVal val="#ppt_x+0.4"/>
                                          </p:val>
                                        </p:tav>
                                        <p:tav tm="100000">
                                          <p:val>
                                            <p:strVal val="#ppt_x-0.05"/>
                                          </p:val>
                                        </p:tav>
                                      </p:tavLst>
                                    </p:anim>
                                    <p:anim calcmode="lin" valueType="num">
                                      <p:cBhvr>
                                        <p:cTn id="10" dur="2400" decel="100000" fill="hold"/>
                                        <p:tgtEl>
                                          <p:spTgt spid="9">
                                            <p:txEl>
                                              <p:pRg st="0" end="0"/>
                                            </p:txEl>
                                          </p:spTgt>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9">
                                            <p:txEl>
                                              <p:pRg st="0" end="0"/>
                                            </p:txEl>
                                          </p:spTgt>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9">
                                            <p:txEl>
                                              <p:pRg st="11" end="11"/>
                                            </p:txEl>
                                          </p:spTgt>
                                        </p:tgtEl>
                                        <p:attrNameLst>
                                          <p:attrName>style.visibility</p:attrName>
                                        </p:attrNameLst>
                                      </p:cBhvr>
                                      <p:to>
                                        <p:strVal val="visible"/>
                                      </p:to>
                                    </p:set>
                                    <p:anim calcmode="lin" valueType="num">
                                      <p:cBhvr>
                                        <p:cTn id="17" dur="1500" decel="50000" fill="hold">
                                          <p:stCondLst>
                                            <p:cond delay="0"/>
                                          </p:stCondLst>
                                        </p:cTn>
                                        <p:tgtEl>
                                          <p:spTgt spid="9">
                                            <p:txEl>
                                              <p:pRg st="11" end="11"/>
                                            </p:txEl>
                                          </p:spTgt>
                                        </p:tgtEl>
                                        <p:attrNameLst>
                                          <p:attrName>style.rotation</p:attrName>
                                        </p:attrNameLst>
                                      </p:cBhvr>
                                      <p:tavLst>
                                        <p:tav tm="0">
                                          <p:val>
                                            <p:fltVal val="-90"/>
                                          </p:val>
                                        </p:tav>
                                        <p:tav tm="100000">
                                          <p:val>
                                            <p:fltVal val="0"/>
                                          </p:val>
                                        </p:tav>
                                      </p:tavLst>
                                    </p:anim>
                                    <p:anim calcmode="lin" valueType="num">
                                      <p:cBhvr>
                                        <p:cTn id="18" dur="1500" decel="50000" fill="hold">
                                          <p:stCondLst>
                                            <p:cond delay="0"/>
                                          </p:stCondLst>
                                        </p:cTn>
                                        <p:tgtEl>
                                          <p:spTgt spid="9">
                                            <p:txEl>
                                              <p:pRg st="11" end="11"/>
                                            </p:txEl>
                                          </p:spTgt>
                                        </p:tgtEl>
                                        <p:attrNameLst>
                                          <p:attrName>ppt_w</p:attrName>
                                        </p:attrNameLst>
                                      </p:cBhvr>
                                      <p:tavLst>
                                        <p:tav tm="0">
                                          <p:val>
                                            <p:strVal val="#ppt_w"/>
                                          </p:val>
                                        </p:tav>
                                        <p:tav tm="100000">
                                          <p:val>
                                            <p:strVal val="#ppt_w*.05"/>
                                          </p:val>
                                        </p:tav>
                                      </p:tavLst>
                                    </p:anim>
                                    <p:anim calcmode="lin" valueType="num">
                                      <p:cBhvr>
                                        <p:cTn id="19" dur="1500" accel="50000" fill="hold">
                                          <p:stCondLst>
                                            <p:cond delay="1500"/>
                                          </p:stCondLst>
                                        </p:cTn>
                                        <p:tgtEl>
                                          <p:spTgt spid="9">
                                            <p:txEl>
                                              <p:pRg st="11" end="11"/>
                                            </p:txEl>
                                          </p:spTgt>
                                        </p:tgtEl>
                                        <p:attrNameLst>
                                          <p:attrName>ppt_w</p:attrName>
                                        </p:attrNameLst>
                                      </p:cBhvr>
                                      <p:tavLst>
                                        <p:tav tm="0">
                                          <p:val>
                                            <p:strVal val="#ppt_w*.05"/>
                                          </p:val>
                                        </p:tav>
                                        <p:tav tm="100000">
                                          <p:val>
                                            <p:strVal val="#ppt_w"/>
                                          </p:val>
                                        </p:tav>
                                      </p:tavLst>
                                    </p:anim>
                                    <p:anim calcmode="lin" valueType="num">
                                      <p:cBhvr>
                                        <p:cTn id="20" dur="3000" fill="hold"/>
                                        <p:tgtEl>
                                          <p:spTgt spid="9">
                                            <p:txEl>
                                              <p:pRg st="11" end="11"/>
                                            </p:txEl>
                                          </p:spTgt>
                                        </p:tgtEl>
                                        <p:attrNameLst>
                                          <p:attrName>ppt_h</p:attrName>
                                        </p:attrNameLst>
                                      </p:cBhvr>
                                      <p:tavLst>
                                        <p:tav tm="0">
                                          <p:val>
                                            <p:strVal val="#ppt_h"/>
                                          </p:val>
                                        </p:tav>
                                        <p:tav tm="100000">
                                          <p:val>
                                            <p:strVal val="#ppt_h"/>
                                          </p:val>
                                        </p:tav>
                                      </p:tavLst>
                                    </p:anim>
                                    <p:anim calcmode="lin" valueType="num">
                                      <p:cBhvr>
                                        <p:cTn id="21" dur="1500" decel="50000" fill="hold">
                                          <p:stCondLst>
                                            <p:cond delay="0"/>
                                          </p:stCondLst>
                                        </p:cTn>
                                        <p:tgtEl>
                                          <p:spTgt spid="9">
                                            <p:txEl>
                                              <p:pRg st="11" end="11"/>
                                            </p:txEl>
                                          </p:spTgt>
                                        </p:tgtEl>
                                        <p:attrNameLst>
                                          <p:attrName>ppt_x</p:attrName>
                                        </p:attrNameLst>
                                      </p:cBhvr>
                                      <p:tavLst>
                                        <p:tav tm="0">
                                          <p:val>
                                            <p:strVal val="#ppt_x+.4"/>
                                          </p:val>
                                        </p:tav>
                                        <p:tav tm="100000">
                                          <p:val>
                                            <p:strVal val="#ppt_x"/>
                                          </p:val>
                                        </p:tav>
                                      </p:tavLst>
                                    </p:anim>
                                    <p:anim calcmode="lin" valueType="num">
                                      <p:cBhvr>
                                        <p:cTn id="22" dur="1500" decel="50000" fill="hold">
                                          <p:stCondLst>
                                            <p:cond delay="0"/>
                                          </p:stCondLst>
                                        </p:cTn>
                                        <p:tgtEl>
                                          <p:spTgt spid="9">
                                            <p:txEl>
                                              <p:pRg st="11" end="11"/>
                                            </p:txEl>
                                          </p:spTgt>
                                        </p:tgtEl>
                                        <p:attrNameLst>
                                          <p:attrName>ppt_y</p:attrName>
                                        </p:attrNameLst>
                                      </p:cBhvr>
                                      <p:tavLst>
                                        <p:tav tm="0">
                                          <p:val>
                                            <p:strVal val="#ppt_y-.2"/>
                                          </p:val>
                                        </p:tav>
                                        <p:tav tm="100000">
                                          <p:val>
                                            <p:strVal val="#ppt_y+.1"/>
                                          </p:val>
                                        </p:tav>
                                      </p:tavLst>
                                    </p:anim>
                                    <p:anim calcmode="lin" valueType="num">
                                      <p:cBhvr>
                                        <p:cTn id="23" dur="1500" accel="50000" fill="hold">
                                          <p:stCondLst>
                                            <p:cond delay="1500"/>
                                          </p:stCondLst>
                                        </p:cTn>
                                        <p:tgtEl>
                                          <p:spTgt spid="9">
                                            <p:txEl>
                                              <p:pRg st="11" end="11"/>
                                            </p:txEl>
                                          </p:spTgt>
                                        </p:tgtEl>
                                        <p:attrNameLst>
                                          <p:attrName>ppt_y</p:attrName>
                                        </p:attrNameLst>
                                      </p:cBhvr>
                                      <p:tavLst>
                                        <p:tav tm="0">
                                          <p:val>
                                            <p:strVal val="#ppt_y+.1"/>
                                          </p:val>
                                        </p:tav>
                                        <p:tav tm="100000">
                                          <p:val>
                                            <p:strVal val="#ppt_y"/>
                                          </p:val>
                                        </p:tav>
                                      </p:tavLst>
                                    </p:anim>
                                    <p:animEffect transition="in" filter="fade">
                                      <p:cBhvr>
                                        <p:cTn id="24" dur="3000" decel="50000">
                                          <p:stCondLst>
                                            <p:cond delay="0"/>
                                          </p:stCondLst>
                                        </p:cTn>
                                        <p:tgtEl>
                                          <p:spTgt spid="9">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9">
                                            <p:txEl>
                                              <p:pRg st="12" end="12"/>
                                            </p:txEl>
                                          </p:spTgt>
                                        </p:tgtEl>
                                        <p:attrNameLst>
                                          <p:attrName>style.visibility</p:attrName>
                                        </p:attrNameLst>
                                      </p:cBhvr>
                                      <p:to>
                                        <p:strVal val="visible"/>
                                      </p:to>
                                    </p:set>
                                    <p:animEffect transition="in" filter="wipe(down)">
                                      <p:cBhvr>
                                        <p:cTn id="29" dur="870">
                                          <p:stCondLst>
                                            <p:cond delay="0"/>
                                          </p:stCondLst>
                                        </p:cTn>
                                        <p:tgtEl>
                                          <p:spTgt spid="9">
                                            <p:txEl>
                                              <p:pRg st="12" end="12"/>
                                            </p:txEl>
                                          </p:spTgt>
                                        </p:tgtEl>
                                      </p:cBhvr>
                                    </p:animEffect>
                                    <p:anim calcmode="lin" valueType="num">
                                      <p:cBhvr>
                                        <p:cTn id="30" dur="2733" tmFilter="0,0; 0.14,0.36; 0.43,0.73; 0.71,0.91; 1.0,1.0">
                                          <p:stCondLst>
                                            <p:cond delay="0"/>
                                          </p:stCondLst>
                                        </p:cTn>
                                        <p:tgtEl>
                                          <p:spTgt spid="9">
                                            <p:txEl>
                                              <p:pRg st="12" end="12"/>
                                            </p:txEl>
                                          </p:spTgt>
                                        </p:tgtEl>
                                        <p:attrNameLst>
                                          <p:attrName>ppt_x</p:attrName>
                                        </p:attrNameLst>
                                      </p:cBhvr>
                                      <p:tavLst>
                                        <p:tav tm="0">
                                          <p:val>
                                            <p:strVal val="#ppt_x-0.25"/>
                                          </p:val>
                                        </p:tav>
                                        <p:tav tm="100000">
                                          <p:val>
                                            <p:strVal val="#ppt_x"/>
                                          </p:val>
                                        </p:tav>
                                      </p:tavLst>
                                    </p:anim>
                                    <p:anim calcmode="lin" valueType="num">
                                      <p:cBhvr>
                                        <p:cTn id="31" dur="996" tmFilter="0.0,0.0; 0.25,0.07; 0.50,0.2; 0.75,0.467; 1.0,1.0">
                                          <p:stCondLst>
                                            <p:cond delay="0"/>
                                          </p:stCondLst>
                                        </p:cTn>
                                        <p:tgtEl>
                                          <p:spTgt spid="9">
                                            <p:txEl>
                                              <p:pRg st="12" end="12"/>
                                            </p:txEl>
                                          </p:spTgt>
                                        </p:tgtEl>
                                        <p:attrNameLst>
                                          <p:attrName>ppt_y</p:attrName>
                                        </p:attrNameLst>
                                      </p:cBhvr>
                                      <p:tavLst>
                                        <p:tav tm="0" fmla="#ppt_y-sin(pi*$)/3">
                                          <p:val>
                                            <p:fltVal val="0.5"/>
                                          </p:val>
                                        </p:tav>
                                        <p:tav tm="100000">
                                          <p:val>
                                            <p:fltVal val="1"/>
                                          </p:val>
                                        </p:tav>
                                      </p:tavLst>
                                    </p:anim>
                                    <p:anim calcmode="lin" valueType="num">
                                      <p:cBhvr>
                                        <p:cTn id="32" dur="996" tmFilter="0, 0; 0.125,0.2665; 0.25,0.4; 0.375,0.465; 0.5,0.5;  0.625,0.535; 0.75,0.6; 0.875,0.7335; 1,1">
                                          <p:stCondLst>
                                            <p:cond delay="996"/>
                                          </p:stCondLst>
                                        </p:cTn>
                                        <p:tgtEl>
                                          <p:spTgt spid="9">
                                            <p:txEl>
                                              <p:pRg st="12" end="12"/>
                                            </p:txEl>
                                          </p:spTgt>
                                        </p:tgtEl>
                                        <p:attrNameLst>
                                          <p:attrName>ppt_y</p:attrName>
                                        </p:attrNameLst>
                                      </p:cBhvr>
                                      <p:tavLst>
                                        <p:tav tm="0" fmla="#ppt_y-sin(pi*$)/9">
                                          <p:val>
                                            <p:fltVal val="0"/>
                                          </p:val>
                                        </p:tav>
                                        <p:tav tm="100000">
                                          <p:val>
                                            <p:fltVal val="1"/>
                                          </p:val>
                                        </p:tav>
                                      </p:tavLst>
                                    </p:anim>
                                    <p:anim calcmode="lin" valueType="num">
                                      <p:cBhvr>
                                        <p:cTn id="33" dur="498" tmFilter="0, 0; 0.125,0.2665; 0.25,0.4; 0.375,0.465; 0.5,0.5;  0.625,0.535; 0.75,0.6; 0.875,0.7335; 1,1">
                                          <p:stCondLst>
                                            <p:cond delay="1986"/>
                                          </p:stCondLst>
                                        </p:cTn>
                                        <p:tgtEl>
                                          <p:spTgt spid="9">
                                            <p:txEl>
                                              <p:pRg st="12" end="12"/>
                                            </p:txEl>
                                          </p:spTgt>
                                        </p:tgtEl>
                                        <p:attrNameLst>
                                          <p:attrName>ppt_y</p:attrName>
                                        </p:attrNameLst>
                                      </p:cBhvr>
                                      <p:tavLst>
                                        <p:tav tm="0" fmla="#ppt_y-sin(pi*$)/27">
                                          <p:val>
                                            <p:fltVal val="0"/>
                                          </p:val>
                                        </p:tav>
                                        <p:tav tm="100000">
                                          <p:val>
                                            <p:fltVal val="1"/>
                                          </p:val>
                                        </p:tav>
                                      </p:tavLst>
                                    </p:anim>
                                    <p:anim calcmode="lin" valueType="num">
                                      <p:cBhvr>
                                        <p:cTn id="34" dur="246" tmFilter="0, 0; 0.125,0.2665; 0.25,0.4; 0.375,0.465; 0.5,0.5;  0.625,0.535; 0.75,0.6; 0.875,0.7335; 1,1">
                                          <p:stCondLst>
                                            <p:cond delay="2484"/>
                                          </p:stCondLst>
                                        </p:cTn>
                                        <p:tgtEl>
                                          <p:spTgt spid="9">
                                            <p:txEl>
                                              <p:pRg st="12" end="12"/>
                                            </p:txEl>
                                          </p:spTgt>
                                        </p:tgtEl>
                                        <p:attrNameLst>
                                          <p:attrName>ppt_y</p:attrName>
                                        </p:attrNameLst>
                                      </p:cBhvr>
                                      <p:tavLst>
                                        <p:tav tm="0" fmla="#ppt_y-sin(pi*$)/81">
                                          <p:val>
                                            <p:fltVal val="0"/>
                                          </p:val>
                                        </p:tav>
                                        <p:tav tm="100000">
                                          <p:val>
                                            <p:fltVal val="1"/>
                                          </p:val>
                                        </p:tav>
                                      </p:tavLst>
                                    </p:anim>
                                    <p:animScale>
                                      <p:cBhvr>
                                        <p:cTn id="35" dur="39">
                                          <p:stCondLst>
                                            <p:cond delay="975"/>
                                          </p:stCondLst>
                                        </p:cTn>
                                        <p:tgtEl>
                                          <p:spTgt spid="9">
                                            <p:txEl>
                                              <p:pRg st="12" end="12"/>
                                            </p:txEl>
                                          </p:spTgt>
                                        </p:tgtEl>
                                      </p:cBhvr>
                                      <p:to x="100000" y="60000"/>
                                    </p:animScale>
                                    <p:animScale>
                                      <p:cBhvr>
                                        <p:cTn id="36" dur="249" decel="50000">
                                          <p:stCondLst>
                                            <p:cond delay="1014"/>
                                          </p:stCondLst>
                                        </p:cTn>
                                        <p:tgtEl>
                                          <p:spTgt spid="9">
                                            <p:txEl>
                                              <p:pRg st="12" end="12"/>
                                            </p:txEl>
                                          </p:spTgt>
                                        </p:tgtEl>
                                      </p:cBhvr>
                                      <p:to x="100000" y="100000"/>
                                    </p:animScale>
                                    <p:animScale>
                                      <p:cBhvr>
                                        <p:cTn id="37" dur="39">
                                          <p:stCondLst>
                                            <p:cond delay="1968"/>
                                          </p:stCondLst>
                                        </p:cTn>
                                        <p:tgtEl>
                                          <p:spTgt spid="9">
                                            <p:txEl>
                                              <p:pRg st="12" end="12"/>
                                            </p:txEl>
                                          </p:spTgt>
                                        </p:tgtEl>
                                      </p:cBhvr>
                                      <p:to x="100000" y="80000"/>
                                    </p:animScale>
                                    <p:animScale>
                                      <p:cBhvr>
                                        <p:cTn id="38" dur="249" decel="50000">
                                          <p:stCondLst>
                                            <p:cond delay="2007"/>
                                          </p:stCondLst>
                                        </p:cTn>
                                        <p:tgtEl>
                                          <p:spTgt spid="9">
                                            <p:txEl>
                                              <p:pRg st="12" end="12"/>
                                            </p:txEl>
                                          </p:spTgt>
                                        </p:tgtEl>
                                      </p:cBhvr>
                                      <p:to x="100000" y="100000"/>
                                    </p:animScale>
                                    <p:animScale>
                                      <p:cBhvr>
                                        <p:cTn id="39" dur="39">
                                          <p:stCondLst>
                                            <p:cond delay="2463"/>
                                          </p:stCondLst>
                                        </p:cTn>
                                        <p:tgtEl>
                                          <p:spTgt spid="9">
                                            <p:txEl>
                                              <p:pRg st="12" end="12"/>
                                            </p:txEl>
                                          </p:spTgt>
                                        </p:tgtEl>
                                      </p:cBhvr>
                                      <p:to x="100000" y="90000"/>
                                    </p:animScale>
                                    <p:animScale>
                                      <p:cBhvr>
                                        <p:cTn id="40" dur="249" decel="50000">
                                          <p:stCondLst>
                                            <p:cond delay="2502"/>
                                          </p:stCondLst>
                                        </p:cTn>
                                        <p:tgtEl>
                                          <p:spTgt spid="9">
                                            <p:txEl>
                                              <p:pRg st="12" end="12"/>
                                            </p:txEl>
                                          </p:spTgt>
                                        </p:tgtEl>
                                      </p:cBhvr>
                                      <p:to x="100000" y="100000"/>
                                    </p:animScale>
                                    <p:animScale>
                                      <p:cBhvr>
                                        <p:cTn id="41" dur="39">
                                          <p:stCondLst>
                                            <p:cond delay="2712"/>
                                          </p:stCondLst>
                                        </p:cTn>
                                        <p:tgtEl>
                                          <p:spTgt spid="9">
                                            <p:txEl>
                                              <p:pRg st="12" end="12"/>
                                            </p:txEl>
                                          </p:spTgt>
                                        </p:tgtEl>
                                      </p:cBhvr>
                                      <p:to x="100000" y="95000"/>
                                    </p:animScale>
                                    <p:animScale>
                                      <p:cBhvr>
                                        <p:cTn id="42" dur="249" decel="50000">
                                          <p:stCondLst>
                                            <p:cond delay="2751"/>
                                          </p:stCondLst>
                                        </p:cTn>
                                        <p:tgtEl>
                                          <p:spTgt spid="9">
                                            <p:txEl>
                                              <p:pRg st="12" end="12"/>
                                            </p:txEl>
                                          </p:spTgt>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9">
                                            <p:txEl>
                                              <p:pRg st="13" end="13"/>
                                            </p:txEl>
                                          </p:spTgt>
                                        </p:tgtEl>
                                        <p:attrNameLst>
                                          <p:attrName>style.visibility</p:attrName>
                                        </p:attrNameLst>
                                      </p:cBhvr>
                                      <p:to>
                                        <p:strVal val="visible"/>
                                      </p:to>
                                    </p:set>
                                    <p:animEffect transition="in" filter="wipe(down)">
                                      <p:cBhvr>
                                        <p:cTn id="45" dur="870">
                                          <p:stCondLst>
                                            <p:cond delay="0"/>
                                          </p:stCondLst>
                                        </p:cTn>
                                        <p:tgtEl>
                                          <p:spTgt spid="9">
                                            <p:txEl>
                                              <p:pRg st="13" end="13"/>
                                            </p:txEl>
                                          </p:spTgt>
                                        </p:tgtEl>
                                      </p:cBhvr>
                                    </p:animEffect>
                                    <p:anim calcmode="lin" valueType="num">
                                      <p:cBhvr>
                                        <p:cTn id="46" dur="2733" tmFilter="0,0; 0.14,0.36; 0.43,0.73; 0.71,0.91; 1.0,1.0">
                                          <p:stCondLst>
                                            <p:cond delay="0"/>
                                          </p:stCondLst>
                                        </p:cTn>
                                        <p:tgtEl>
                                          <p:spTgt spid="9">
                                            <p:txEl>
                                              <p:pRg st="13" end="13"/>
                                            </p:txEl>
                                          </p:spTgt>
                                        </p:tgtEl>
                                        <p:attrNameLst>
                                          <p:attrName>ppt_x</p:attrName>
                                        </p:attrNameLst>
                                      </p:cBhvr>
                                      <p:tavLst>
                                        <p:tav tm="0">
                                          <p:val>
                                            <p:strVal val="#ppt_x-0.25"/>
                                          </p:val>
                                        </p:tav>
                                        <p:tav tm="100000">
                                          <p:val>
                                            <p:strVal val="#ppt_x"/>
                                          </p:val>
                                        </p:tav>
                                      </p:tavLst>
                                    </p:anim>
                                    <p:anim calcmode="lin" valueType="num">
                                      <p:cBhvr>
                                        <p:cTn id="47" dur="996" tmFilter="0.0,0.0; 0.25,0.07; 0.50,0.2; 0.75,0.467; 1.0,1.0">
                                          <p:stCondLst>
                                            <p:cond delay="0"/>
                                          </p:stCondLst>
                                        </p:cTn>
                                        <p:tgtEl>
                                          <p:spTgt spid="9">
                                            <p:txEl>
                                              <p:pRg st="13" end="13"/>
                                            </p:txEl>
                                          </p:spTgt>
                                        </p:tgtEl>
                                        <p:attrNameLst>
                                          <p:attrName>ppt_y</p:attrName>
                                        </p:attrNameLst>
                                      </p:cBhvr>
                                      <p:tavLst>
                                        <p:tav tm="0" fmla="#ppt_y-sin(pi*$)/3">
                                          <p:val>
                                            <p:fltVal val="0.5"/>
                                          </p:val>
                                        </p:tav>
                                        <p:tav tm="100000">
                                          <p:val>
                                            <p:fltVal val="1"/>
                                          </p:val>
                                        </p:tav>
                                      </p:tavLst>
                                    </p:anim>
                                    <p:anim calcmode="lin" valueType="num">
                                      <p:cBhvr>
                                        <p:cTn id="48" dur="996" tmFilter="0, 0; 0.125,0.2665; 0.25,0.4; 0.375,0.465; 0.5,0.5;  0.625,0.535; 0.75,0.6; 0.875,0.7335; 1,1">
                                          <p:stCondLst>
                                            <p:cond delay="996"/>
                                          </p:stCondLst>
                                        </p:cTn>
                                        <p:tgtEl>
                                          <p:spTgt spid="9">
                                            <p:txEl>
                                              <p:pRg st="13" end="13"/>
                                            </p:txEl>
                                          </p:spTgt>
                                        </p:tgtEl>
                                        <p:attrNameLst>
                                          <p:attrName>ppt_y</p:attrName>
                                        </p:attrNameLst>
                                      </p:cBhvr>
                                      <p:tavLst>
                                        <p:tav tm="0" fmla="#ppt_y-sin(pi*$)/9">
                                          <p:val>
                                            <p:fltVal val="0"/>
                                          </p:val>
                                        </p:tav>
                                        <p:tav tm="100000">
                                          <p:val>
                                            <p:fltVal val="1"/>
                                          </p:val>
                                        </p:tav>
                                      </p:tavLst>
                                    </p:anim>
                                    <p:anim calcmode="lin" valueType="num">
                                      <p:cBhvr>
                                        <p:cTn id="49" dur="498" tmFilter="0, 0; 0.125,0.2665; 0.25,0.4; 0.375,0.465; 0.5,0.5;  0.625,0.535; 0.75,0.6; 0.875,0.7335; 1,1">
                                          <p:stCondLst>
                                            <p:cond delay="1986"/>
                                          </p:stCondLst>
                                        </p:cTn>
                                        <p:tgtEl>
                                          <p:spTgt spid="9">
                                            <p:txEl>
                                              <p:pRg st="13" end="13"/>
                                            </p:txEl>
                                          </p:spTgt>
                                        </p:tgtEl>
                                        <p:attrNameLst>
                                          <p:attrName>ppt_y</p:attrName>
                                        </p:attrNameLst>
                                      </p:cBhvr>
                                      <p:tavLst>
                                        <p:tav tm="0" fmla="#ppt_y-sin(pi*$)/27">
                                          <p:val>
                                            <p:fltVal val="0"/>
                                          </p:val>
                                        </p:tav>
                                        <p:tav tm="100000">
                                          <p:val>
                                            <p:fltVal val="1"/>
                                          </p:val>
                                        </p:tav>
                                      </p:tavLst>
                                    </p:anim>
                                    <p:anim calcmode="lin" valueType="num">
                                      <p:cBhvr>
                                        <p:cTn id="50" dur="246" tmFilter="0, 0; 0.125,0.2665; 0.25,0.4; 0.375,0.465; 0.5,0.5;  0.625,0.535; 0.75,0.6; 0.875,0.7335; 1,1">
                                          <p:stCondLst>
                                            <p:cond delay="2484"/>
                                          </p:stCondLst>
                                        </p:cTn>
                                        <p:tgtEl>
                                          <p:spTgt spid="9">
                                            <p:txEl>
                                              <p:pRg st="13" end="13"/>
                                            </p:txEl>
                                          </p:spTgt>
                                        </p:tgtEl>
                                        <p:attrNameLst>
                                          <p:attrName>ppt_y</p:attrName>
                                        </p:attrNameLst>
                                      </p:cBhvr>
                                      <p:tavLst>
                                        <p:tav tm="0" fmla="#ppt_y-sin(pi*$)/81">
                                          <p:val>
                                            <p:fltVal val="0"/>
                                          </p:val>
                                        </p:tav>
                                        <p:tav tm="100000">
                                          <p:val>
                                            <p:fltVal val="1"/>
                                          </p:val>
                                        </p:tav>
                                      </p:tavLst>
                                    </p:anim>
                                    <p:animScale>
                                      <p:cBhvr>
                                        <p:cTn id="51" dur="39">
                                          <p:stCondLst>
                                            <p:cond delay="975"/>
                                          </p:stCondLst>
                                        </p:cTn>
                                        <p:tgtEl>
                                          <p:spTgt spid="9">
                                            <p:txEl>
                                              <p:pRg st="13" end="13"/>
                                            </p:txEl>
                                          </p:spTgt>
                                        </p:tgtEl>
                                      </p:cBhvr>
                                      <p:to x="100000" y="60000"/>
                                    </p:animScale>
                                    <p:animScale>
                                      <p:cBhvr>
                                        <p:cTn id="52" dur="249" decel="50000">
                                          <p:stCondLst>
                                            <p:cond delay="1014"/>
                                          </p:stCondLst>
                                        </p:cTn>
                                        <p:tgtEl>
                                          <p:spTgt spid="9">
                                            <p:txEl>
                                              <p:pRg st="13" end="13"/>
                                            </p:txEl>
                                          </p:spTgt>
                                        </p:tgtEl>
                                      </p:cBhvr>
                                      <p:to x="100000" y="100000"/>
                                    </p:animScale>
                                    <p:animScale>
                                      <p:cBhvr>
                                        <p:cTn id="53" dur="39">
                                          <p:stCondLst>
                                            <p:cond delay="1968"/>
                                          </p:stCondLst>
                                        </p:cTn>
                                        <p:tgtEl>
                                          <p:spTgt spid="9">
                                            <p:txEl>
                                              <p:pRg st="13" end="13"/>
                                            </p:txEl>
                                          </p:spTgt>
                                        </p:tgtEl>
                                      </p:cBhvr>
                                      <p:to x="100000" y="80000"/>
                                    </p:animScale>
                                    <p:animScale>
                                      <p:cBhvr>
                                        <p:cTn id="54" dur="249" decel="50000">
                                          <p:stCondLst>
                                            <p:cond delay="2007"/>
                                          </p:stCondLst>
                                        </p:cTn>
                                        <p:tgtEl>
                                          <p:spTgt spid="9">
                                            <p:txEl>
                                              <p:pRg st="13" end="13"/>
                                            </p:txEl>
                                          </p:spTgt>
                                        </p:tgtEl>
                                      </p:cBhvr>
                                      <p:to x="100000" y="100000"/>
                                    </p:animScale>
                                    <p:animScale>
                                      <p:cBhvr>
                                        <p:cTn id="55" dur="39">
                                          <p:stCondLst>
                                            <p:cond delay="2463"/>
                                          </p:stCondLst>
                                        </p:cTn>
                                        <p:tgtEl>
                                          <p:spTgt spid="9">
                                            <p:txEl>
                                              <p:pRg st="13" end="13"/>
                                            </p:txEl>
                                          </p:spTgt>
                                        </p:tgtEl>
                                      </p:cBhvr>
                                      <p:to x="100000" y="90000"/>
                                    </p:animScale>
                                    <p:animScale>
                                      <p:cBhvr>
                                        <p:cTn id="56" dur="249" decel="50000">
                                          <p:stCondLst>
                                            <p:cond delay="2502"/>
                                          </p:stCondLst>
                                        </p:cTn>
                                        <p:tgtEl>
                                          <p:spTgt spid="9">
                                            <p:txEl>
                                              <p:pRg st="13" end="13"/>
                                            </p:txEl>
                                          </p:spTgt>
                                        </p:tgtEl>
                                      </p:cBhvr>
                                      <p:to x="100000" y="100000"/>
                                    </p:animScale>
                                    <p:animScale>
                                      <p:cBhvr>
                                        <p:cTn id="57" dur="39">
                                          <p:stCondLst>
                                            <p:cond delay="2712"/>
                                          </p:stCondLst>
                                        </p:cTn>
                                        <p:tgtEl>
                                          <p:spTgt spid="9">
                                            <p:txEl>
                                              <p:pRg st="13" end="13"/>
                                            </p:txEl>
                                          </p:spTgt>
                                        </p:tgtEl>
                                      </p:cBhvr>
                                      <p:to x="100000" y="95000"/>
                                    </p:animScale>
                                    <p:animScale>
                                      <p:cBhvr>
                                        <p:cTn id="58" dur="249" decel="50000">
                                          <p:stCondLst>
                                            <p:cond delay="2751"/>
                                          </p:stCondLst>
                                        </p:cTn>
                                        <p:tgtEl>
                                          <p:spTgt spid="9">
                                            <p:txEl>
                                              <p:pRg st="13" end="13"/>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3000"/>
                                        <p:tgtEl>
                                          <p:spTgt spid="17"/>
                                        </p:tgtEl>
                                      </p:cBhvr>
                                    </p:animEffect>
                                    <p:anim calcmode="lin" valueType="num">
                                      <p:cBhvr>
                                        <p:cTn id="64" dur="3000" fill="hold"/>
                                        <p:tgtEl>
                                          <p:spTgt spid="17"/>
                                        </p:tgtEl>
                                        <p:attrNameLst>
                                          <p:attrName>style.rotation</p:attrName>
                                        </p:attrNameLst>
                                      </p:cBhvr>
                                      <p:tavLst>
                                        <p:tav tm="0">
                                          <p:val>
                                            <p:fltVal val="720"/>
                                          </p:val>
                                        </p:tav>
                                        <p:tav tm="100000">
                                          <p:val>
                                            <p:fltVal val="0"/>
                                          </p:val>
                                        </p:tav>
                                      </p:tavLst>
                                    </p:anim>
                                    <p:anim calcmode="lin" valueType="num">
                                      <p:cBhvr>
                                        <p:cTn id="65" dur="3000" fill="hold"/>
                                        <p:tgtEl>
                                          <p:spTgt spid="17"/>
                                        </p:tgtEl>
                                        <p:attrNameLst>
                                          <p:attrName>ppt_h</p:attrName>
                                        </p:attrNameLst>
                                      </p:cBhvr>
                                      <p:tavLst>
                                        <p:tav tm="0">
                                          <p:val>
                                            <p:fltVal val="0"/>
                                          </p:val>
                                        </p:tav>
                                        <p:tav tm="100000">
                                          <p:val>
                                            <p:strVal val="#ppt_h"/>
                                          </p:val>
                                        </p:tav>
                                      </p:tavLst>
                                    </p:anim>
                                    <p:anim calcmode="lin" valueType="num">
                                      <p:cBhvr>
                                        <p:cTn id="66" dur="3000" fill="hold"/>
                                        <p:tgtEl>
                                          <p:spTgt spid="17"/>
                                        </p:tgtEl>
                                        <p:attrNameLst>
                                          <p:attrName>ppt_w</p:attrName>
                                        </p:attrNameLst>
                                      </p:cBhvr>
                                      <p:tavLst>
                                        <p:tav tm="0">
                                          <p:val>
                                            <p:fltVal val="0"/>
                                          </p:val>
                                        </p:tav>
                                        <p:tav tm="100000">
                                          <p:val>
                                            <p:strVal val="#ppt_w"/>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nodeType="clickEffect">
                                  <p:stCondLst>
                                    <p:cond delay="0"/>
                                  </p:stCondLst>
                                  <p:childTnLst>
                                    <p:set>
                                      <p:cBhvr>
                                        <p:cTn id="70" dur="1" fill="hold">
                                          <p:stCondLst>
                                            <p:cond delay="0"/>
                                          </p:stCondLst>
                                        </p:cTn>
                                        <p:tgtEl>
                                          <p:spTgt spid="17426"/>
                                        </p:tgtEl>
                                        <p:attrNameLst>
                                          <p:attrName>style.visibility</p:attrName>
                                        </p:attrNameLst>
                                      </p:cBhvr>
                                      <p:to>
                                        <p:strVal val="visible"/>
                                      </p:to>
                                    </p:set>
                                    <p:anim calcmode="lin" valueType="num">
                                      <p:cBhvr>
                                        <p:cTn id="71" dur="3000" fill="hold"/>
                                        <p:tgtEl>
                                          <p:spTgt spid="17426"/>
                                        </p:tgtEl>
                                        <p:attrNameLst>
                                          <p:attrName>ppt_w</p:attrName>
                                        </p:attrNameLst>
                                      </p:cBhvr>
                                      <p:tavLst>
                                        <p:tav tm="0">
                                          <p:val>
                                            <p:fltVal val="0"/>
                                          </p:val>
                                        </p:tav>
                                        <p:tav tm="100000">
                                          <p:val>
                                            <p:strVal val="#ppt_w"/>
                                          </p:val>
                                        </p:tav>
                                      </p:tavLst>
                                    </p:anim>
                                    <p:anim calcmode="lin" valueType="num">
                                      <p:cBhvr>
                                        <p:cTn id="72" dur="3000" fill="hold"/>
                                        <p:tgtEl>
                                          <p:spTgt spid="17426"/>
                                        </p:tgtEl>
                                        <p:attrNameLst>
                                          <p:attrName>ppt_h</p:attrName>
                                        </p:attrNameLst>
                                      </p:cBhvr>
                                      <p:tavLst>
                                        <p:tav tm="0">
                                          <p:val>
                                            <p:fltVal val="0"/>
                                          </p:val>
                                        </p:tav>
                                        <p:tav tm="100000">
                                          <p:val>
                                            <p:strVal val="#ppt_h"/>
                                          </p:val>
                                        </p:tav>
                                      </p:tavLst>
                                    </p:anim>
                                    <p:anim calcmode="lin" valueType="num">
                                      <p:cBhvr>
                                        <p:cTn id="73" dur="3000" fill="hold"/>
                                        <p:tgtEl>
                                          <p:spTgt spid="17426"/>
                                        </p:tgtEl>
                                        <p:attrNameLst>
                                          <p:attrName>ppt_x</p:attrName>
                                        </p:attrNameLst>
                                      </p:cBhvr>
                                      <p:tavLst>
                                        <p:tav tm="0" fmla="#ppt_x+(cos(-2*pi*(1-$))*-#ppt_x-sin(-2*pi*(1-$))*(1-#ppt_y))*(1-$)">
                                          <p:val>
                                            <p:fltVal val="0"/>
                                          </p:val>
                                        </p:tav>
                                        <p:tav tm="100000">
                                          <p:val>
                                            <p:fltVal val="1"/>
                                          </p:val>
                                        </p:tav>
                                      </p:tavLst>
                                    </p:anim>
                                    <p:anim calcmode="lin" valueType="num">
                                      <p:cBhvr>
                                        <p:cTn id="74" dur="3000" fill="hold"/>
                                        <p:tgtEl>
                                          <p:spTgt spid="174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58" presetClass="entr" presetSubtype="0" accel="100000" fill="hold" nodeType="clickEffect">
                                  <p:stCondLst>
                                    <p:cond delay="0"/>
                                  </p:stCondLst>
                                  <p:childTnLst>
                                    <p:set>
                                      <p:cBhvr>
                                        <p:cTn id="78" dur="1" fill="hold">
                                          <p:stCondLst>
                                            <p:cond delay="0"/>
                                          </p:stCondLst>
                                        </p:cTn>
                                        <p:tgtEl>
                                          <p:spTgt spid="9">
                                            <p:txEl>
                                              <p:pRg st="15" end="15"/>
                                            </p:txEl>
                                          </p:spTgt>
                                        </p:tgtEl>
                                        <p:attrNameLst>
                                          <p:attrName>style.visibility</p:attrName>
                                        </p:attrNameLst>
                                      </p:cBhvr>
                                      <p:to>
                                        <p:strVal val="visible"/>
                                      </p:to>
                                    </p:set>
                                    <p:anim calcmode="lin" valueType="num">
                                      <p:cBhvr>
                                        <p:cTn id="79" dur="3000" fill="hold"/>
                                        <p:tgtEl>
                                          <p:spTgt spid="9">
                                            <p:txEl>
                                              <p:pRg st="15" end="15"/>
                                            </p:txEl>
                                          </p:spTgt>
                                        </p:tgtEl>
                                        <p:attrNameLst>
                                          <p:attrName>ppt_w</p:attrName>
                                        </p:attrNameLst>
                                      </p:cBhvr>
                                      <p:tavLst>
                                        <p:tav tm="0">
                                          <p:val>
                                            <p:strVal val="#ppt_w*2.5"/>
                                          </p:val>
                                        </p:tav>
                                        <p:tav tm="100000">
                                          <p:val>
                                            <p:strVal val="#ppt_w"/>
                                          </p:val>
                                        </p:tav>
                                      </p:tavLst>
                                    </p:anim>
                                    <p:anim calcmode="lin" valueType="num">
                                      <p:cBhvr>
                                        <p:cTn id="80" dur="3000" fill="hold"/>
                                        <p:tgtEl>
                                          <p:spTgt spid="9">
                                            <p:txEl>
                                              <p:pRg st="15" end="15"/>
                                            </p:txEl>
                                          </p:spTgt>
                                        </p:tgtEl>
                                        <p:attrNameLst>
                                          <p:attrName>ppt_h</p:attrName>
                                        </p:attrNameLst>
                                      </p:cBhvr>
                                      <p:tavLst>
                                        <p:tav tm="0">
                                          <p:val>
                                            <p:strVal val="#ppt_h*0.01"/>
                                          </p:val>
                                        </p:tav>
                                        <p:tav tm="100000">
                                          <p:val>
                                            <p:strVal val="#ppt_h"/>
                                          </p:val>
                                        </p:tav>
                                      </p:tavLst>
                                    </p:anim>
                                    <p:anim calcmode="lin" valueType="num">
                                      <p:cBhvr>
                                        <p:cTn id="81" dur="3000" fill="hold"/>
                                        <p:tgtEl>
                                          <p:spTgt spid="9">
                                            <p:txEl>
                                              <p:pRg st="15" end="15"/>
                                            </p:txEl>
                                          </p:spTgt>
                                        </p:tgtEl>
                                        <p:attrNameLst>
                                          <p:attrName>ppt_x</p:attrName>
                                        </p:attrNameLst>
                                      </p:cBhvr>
                                      <p:tavLst>
                                        <p:tav tm="0">
                                          <p:val>
                                            <p:strVal val="#ppt_x"/>
                                          </p:val>
                                        </p:tav>
                                        <p:tav tm="100000">
                                          <p:val>
                                            <p:strVal val="#ppt_x"/>
                                          </p:val>
                                        </p:tav>
                                      </p:tavLst>
                                    </p:anim>
                                    <p:anim calcmode="lin" valueType="num">
                                      <p:cBhvr>
                                        <p:cTn id="82" dur="3000" fill="hold"/>
                                        <p:tgtEl>
                                          <p:spTgt spid="9">
                                            <p:txEl>
                                              <p:pRg st="15" end="15"/>
                                            </p:txEl>
                                          </p:spTgt>
                                        </p:tgtEl>
                                        <p:attrNameLst>
                                          <p:attrName>ppt_y</p:attrName>
                                        </p:attrNameLst>
                                      </p:cBhvr>
                                      <p:tavLst>
                                        <p:tav tm="0">
                                          <p:val>
                                            <p:strVal val="#ppt_h+1"/>
                                          </p:val>
                                        </p:tav>
                                        <p:tav tm="100000">
                                          <p:val>
                                            <p:strVal val="#ppt_y"/>
                                          </p:val>
                                        </p:tav>
                                      </p:tavLst>
                                    </p:anim>
                                    <p:animEffect transition="in" filter="fade">
                                      <p:cBhvr>
                                        <p:cTn id="83" dur="3000"/>
                                        <p:tgtEl>
                                          <p:spTgt spid="9">
                                            <p:txEl>
                                              <p:pRg st="15" end="15"/>
                                            </p:txEl>
                                          </p:spTgt>
                                        </p:tgtEl>
                                      </p:cBhvr>
                                    </p:animEffect>
                                  </p:childTnLst>
                                </p:cTn>
                              </p:par>
                              <p:par>
                                <p:cTn id="84" presetID="58" presetClass="entr" presetSubtype="0" accel="100000" fill="hold" nodeType="withEffect">
                                  <p:stCondLst>
                                    <p:cond delay="0"/>
                                  </p:stCondLst>
                                  <p:childTnLst>
                                    <p:set>
                                      <p:cBhvr>
                                        <p:cTn id="85" dur="1" fill="hold">
                                          <p:stCondLst>
                                            <p:cond delay="0"/>
                                          </p:stCondLst>
                                        </p:cTn>
                                        <p:tgtEl>
                                          <p:spTgt spid="9">
                                            <p:txEl>
                                              <p:pRg st="16" end="16"/>
                                            </p:txEl>
                                          </p:spTgt>
                                        </p:tgtEl>
                                        <p:attrNameLst>
                                          <p:attrName>style.visibility</p:attrName>
                                        </p:attrNameLst>
                                      </p:cBhvr>
                                      <p:to>
                                        <p:strVal val="visible"/>
                                      </p:to>
                                    </p:set>
                                    <p:anim calcmode="lin" valueType="num">
                                      <p:cBhvr>
                                        <p:cTn id="86" dur="3000" fill="hold"/>
                                        <p:tgtEl>
                                          <p:spTgt spid="9">
                                            <p:txEl>
                                              <p:pRg st="16" end="16"/>
                                            </p:txEl>
                                          </p:spTgt>
                                        </p:tgtEl>
                                        <p:attrNameLst>
                                          <p:attrName>ppt_w</p:attrName>
                                        </p:attrNameLst>
                                      </p:cBhvr>
                                      <p:tavLst>
                                        <p:tav tm="0">
                                          <p:val>
                                            <p:strVal val="#ppt_w*2.5"/>
                                          </p:val>
                                        </p:tav>
                                        <p:tav tm="100000">
                                          <p:val>
                                            <p:strVal val="#ppt_w"/>
                                          </p:val>
                                        </p:tav>
                                      </p:tavLst>
                                    </p:anim>
                                    <p:anim calcmode="lin" valueType="num">
                                      <p:cBhvr>
                                        <p:cTn id="87" dur="3000" fill="hold"/>
                                        <p:tgtEl>
                                          <p:spTgt spid="9">
                                            <p:txEl>
                                              <p:pRg st="16" end="16"/>
                                            </p:txEl>
                                          </p:spTgt>
                                        </p:tgtEl>
                                        <p:attrNameLst>
                                          <p:attrName>ppt_h</p:attrName>
                                        </p:attrNameLst>
                                      </p:cBhvr>
                                      <p:tavLst>
                                        <p:tav tm="0">
                                          <p:val>
                                            <p:strVal val="#ppt_h*0.01"/>
                                          </p:val>
                                        </p:tav>
                                        <p:tav tm="100000">
                                          <p:val>
                                            <p:strVal val="#ppt_h"/>
                                          </p:val>
                                        </p:tav>
                                      </p:tavLst>
                                    </p:anim>
                                    <p:anim calcmode="lin" valueType="num">
                                      <p:cBhvr>
                                        <p:cTn id="88" dur="3000" fill="hold"/>
                                        <p:tgtEl>
                                          <p:spTgt spid="9">
                                            <p:txEl>
                                              <p:pRg st="16" end="16"/>
                                            </p:txEl>
                                          </p:spTgt>
                                        </p:tgtEl>
                                        <p:attrNameLst>
                                          <p:attrName>ppt_x</p:attrName>
                                        </p:attrNameLst>
                                      </p:cBhvr>
                                      <p:tavLst>
                                        <p:tav tm="0">
                                          <p:val>
                                            <p:strVal val="#ppt_x"/>
                                          </p:val>
                                        </p:tav>
                                        <p:tav tm="100000">
                                          <p:val>
                                            <p:strVal val="#ppt_x"/>
                                          </p:val>
                                        </p:tav>
                                      </p:tavLst>
                                    </p:anim>
                                    <p:anim calcmode="lin" valueType="num">
                                      <p:cBhvr>
                                        <p:cTn id="89" dur="3000" fill="hold"/>
                                        <p:tgtEl>
                                          <p:spTgt spid="9">
                                            <p:txEl>
                                              <p:pRg st="16" end="16"/>
                                            </p:txEl>
                                          </p:spTgt>
                                        </p:tgtEl>
                                        <p:attrNameLst>
                                          <p:attrName>ppt_y</p:attrName>
                                        </p:attrNameLst>
                                      </p:cBhvr>
                                      <p:tavLst>
                                        <p:tav tm="0">
                                          <p:val>
                                            <p:strVal val="#ppt_h+1"/>
                                          </p:val>
                                        </p:tav>
                                        <p:tav tm="100000">
                                          <p:val>
                                            <p:strVal val="#ppt_y"/>
                                          </p:val>
                                        </p:tav>
                                      </p:tavLst>
                                    </p:anim>
                                    <p:animEffect transition="in" filter="fade">
                                      <p:cBhvr>
                                        <p:cTn id="90" dur="3000"/>
                                        <p:tgtEl>
                                          <p:spTgt spid="9">
                                            <p:txEl>
                                              <p:pRg st="16" end="1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3" presetClass="entr" presetSubtype="528" fill="hold" nodeType="clickEffect">
                                  <p:stCondLst>
                                    <p:cond delay="0"/>
                                  </p:stCondLst>
                                  <p:childTnLst>
                                    <p:set>
                                      <p:cBhvr>
                                        <p:cTn id="94" dur="1" fill="hold">
                                          <p:stCondLst>
                                            <p:cond delay="0"/>
                                          </p:stCondLst>
                                        </p:cTn>
                                        <p:tgtEl>
                                          <p:spTgt spid="9">
                                            <p:txEl>
                                              <p:pRg st="18" end="18"/>
                                            </p:txEl>
                                          </p:spTgt>
                                        </p:tgtEl>
                                        <p:attrNameLst>
                                          <p:attrName>style.visibility</p:attrName>
                                        </p:attrNameLst>
                                      </p:cBhvr>
                                      <p:to>
                                        <p:strVal val="visible"/>
                                      </p:to>
                                    </p:set>
                                    <p:anim calcmode="lin" valueType="num">
                                      <p:cBhvr>
                                        <p:cTn id="95" dur="3000" fill="hold"/>
                                        <p:tgtEl>
                                          <p:spTgt spid="9">
                                            <p:txEl>
                                              <p:pRg st="18" end="18"/>
                                            </p:txEl>
                                          </p:spTgt>
                                        </p:tgtEl>
                                        <p:attrNameLst>
                                          <p:attrName>ppt_w</p:attrName>
                                        </p:attrNameLst>
                                      </p:cBhvr>
                                      <p:tavLst>
                                        <p:tav tm="0">
                                          <p:val>
                                            <p:fltVal val="0"/>
                                          </p:val>
                                        </p:tav>
                                        <p:tav tm="100000">
                                          <p:val>
                                            <p:strVal val="#ppt_w"/>
                                          </p:val>
                                        </p:tav>
                                      </p:tavLst>
                                    </p:anim>
                                    <p:anim calcmode="lin" valueType="num">
                                      <p:cBhvr>
                                        <p:cTn id="96" dur="3000" fill="hold"/>
                                        <p:tgtEl>
                                          <p:spTgt spid="9">
                                            <p:txEl>
                                              <p:pRg st="18" end="18"/>
                                            </p:txEl>
                                          </p:spTgt>
                                        </p:tgtEl>
                                        <p:attrNameLst>
                                          <p:attrName>ppt_h</p:attrName>
                                        </p:attrNameLst>
                                      </p:cBhvr>
                                      <p:tavLst>
                                        <p:tav tm="0">
                                          <p:val>
                                            <p:fltVal val="0"/>
                                          </p:val>
                                        </p:tav>
                                        <p:tav tm="100000">
                                          <p:val>
                                            <p:strVal val="#ppt_h"/>
                                          </p:val>
                                        </p:tav>
                                      </p:tavLst>
                                    </p:anim>
                                    <p:anim calcmode="lin" valueType="num">
                                      <p:cBhvr>
                                        <p:cTn id="97" dur="3000" fill="hold"/>
                                        <p:tgtEl>
                                          <p:spTgt spid="9">
                                            <p:txEl>
                                              <p:pRg st="18" end="18"/>
                                            </p:txEl>
                                          </p:spTgt>
                                        </p:tgtEl>
                                        <p:attrNameLst>
                                          <p:attrName>ppt_x</p:attrName>
                                        </p:attrNameLst>
                                      </p:cBhvr>
                                      <p:tavLst>
                                        <p:tav tm="0">
                                          <p:val>
                                            <p:fltVal val="0.5"/>
                                          </p:val>
                                        </p:tav>
                                        <p:tav tm="100000">
                                          <p:val>
                                            <p:strVal val="#ppt_x"/>
                                          </p:val>
                                        </p:tav>
                                      </p:tavLst>
                                    </p:anim>
                                    <p:anim calcmode="lin" valueType="num">
                                      <p:cBhvr>
                                        <p:cTn id="98" dur="3000" fill="hold"/>
                                        <p:tgtEl>
                                          <p:spTgt spid="9">
                                            <p:txEl>
                                              <p:pRg st="18" end="18"/>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3473</TotalTime>
  <Words>478</Words>
  <Application>Microsoft Office PowerPoint</Application>
  <PresentationFormat>On-screen Show (4:3)</PresentationFormat>
  <Paragraphs>153</Paragraphs>
  <Slides>11</Slides>
  <Notes>11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11</vt:i4>
      </vt:variant>
    </vt:vector>
  </HeadingPairs>
  <TitlesOfParts>
    <vt:vector size="27" baseType="lpstr">
      <vt:lpstr>Arial</vt:lpstr>
      <vt:lpstr>Lucida Sans Unicode</vt:lpstr>
      <vt:lpstr>Wingdings 3</vt:lpstr>
      <vt:lpstr>Verdana</vt:lpstr>
      <vt:lpstr>Wingdings 2</vt:lpstr>
      <vt:lpstr>Calibri</vt:lpstr>
      <vt:lpstr>Bodoni MT Black</vt:lpstr>
      <vt:lpstr>Bradley Hand ITC</vt:lpstr>
      <vt:lpstr>Arial Black</vt:lpstr>
      <vt:lpstr>Times New Roman</vt:lpstr>
      <vt:lpstr>Bell MT</vt:lpstr>
      <vt:lpstr>Aharoni</vt:lpstr>
      <vt:lpstr>Bookman Old Style</vt:lpstr>
      <vt:lpstr>Bernard MT Condensed</vt:lpstr>
      <vt:lpstr>Berlin Sans FB</vt:lpstr>
      <vt:lpstr>Concourse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mnazri</dc:creator>
  <cp:lastModifiedBy>man</cp:lastModifiedBy>
  <cp:revision>374</cp:revision>
  <dcterms:created xsi:type="dcterms:W3CDTF">2012-01-10T04:14:25Z</dcterms:created>
  <dcterms:modified xsi:type="dcterms:W3CDTF">2012-10-11T06:52:59Z</dcterms:modified>
</cp:coreProperties>
</file>